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3.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4.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comments/modernComment_7FFFF004_48E4D8A8.xml" ContentType="application/vnd.ms-powerpoint.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4229" r:id="rId5"/>
    <p:sldMasterId id="2147485271" r:id="rId6"/>
    <p:sldMasterId id="2147485323" r:id="rId7"/>
    <p:sldMasterId id="2147485373" r:id="rId8"/>
  </p:sldMasterIdLst>
  <p:notesMasterIdLst>
    <p:notesMasterId r:id="rId30"/>
  </p:notesMasterIdLst>
  <p:sldIdLst>
    <p:sldId id="2147479556" r:id="rId9"/>
    <p:sldId id="1489" r:id="rId10"/>
    <p:sldId id="2147483640" r:id="rId11"/>
    <p:sldId id="2147482360" r:id="rId12"/>
    <p:sldId id="2147483439" r:id="rId13"/>
    <p:sldId id="2147483641" r:id="rId14"/>
    <p:sldId id="2147483645" r:id="rId15"/>
    <p:sldId id="2147483646" r:id="rId16"/>
    <p:sldId id="268" r:id="rId17"/>
    <p:sldId id="269" r:id="rId18"/>
    <p:sldId id="2147482362" r:id="rId19"/>
    <p:sldId id="2147482363" r:id="rId20"/>
    <p:sldId id="2147483331" r:id="rId21"/>
    <p:sldId id="2147483621" r:id="rId22"/>
    <p:sldId id="2147483622" r:id="rId23"/>
    <p:sldId id="2147483623" r:id="rId24"/>
    <p:sldId id="2147483625" r:id="rId25"/>
    <p:sldId id="2147483624" r:id="rId26"/>
    <p:sldId id="2147483626" r:id="rId27"/>
    <p:sldId id="2147483647" r:id="rId28"/>
    <p:sldId id="214748344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E2F997-A563-C344-8C63-5628CF42E40F}">
          <p14:sldIdLst>
            <p14:sldId id="2147479556"/>
            <p14:sldId id="1489"/>
            <p14:sldId id="2147483640"/>
            <p14:sldId id="2147482360"/>
            <p14:sldId id="2147483439"/>
            <p14:sldId id="2147483641"/>
            <p14:sldId id="2147483645"/>
            <p14:sldId id="2147483646"/>
            <p14:sldId id="268"/>
            <p14:sldId id="269"/>
            <p14:sldId id="2147482362"/>
            <p14:sldId id="2147482363"/>
            <p14:sldId id="2147483331"/>
            <p14:sldId id="2147483621"/>
            <p14:sldId id="2147483622"/>
            <p14:sldId id="2147483623"/>
            <p14:sldId id="2147483625"/>
            <p14:sldId id="2147483624"/>
            <p14:sldId id="2147483626"/>
            <p14:sldId id="2147483647"/>
            <p14:sldId id="214748344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E57EA2A-E006-1F16-3C3A-C95E569DA984}" name="Bob German" initials="BG" userId="S::rogerman@microsoft.com::19671429-1359-457f-bfc1-1be1ee65d4d9" providerId="AD"/>
  <p188:author id="{7C78902D-8457-4CFD-2191-00953A529B7D}" name="Rabia Williams" initials="RW" userId="S::rwilliams@microsoft.com::c577e3ef-d7c6-41d5-b54f-589eba490277" providerId="AD"/>
  <p188:author id="{E2886938-C191-4833-DC9F-EAF532CF21BF}" name="Daisy Chaussee" initials="" userId="S::dachauss@microsoft.com::05602d49-4e02-48d5-bc99-09745b1f91a9" providerId="AD"/>
  <p188:author id="{24496AA4-05D7-8EDC-4784-1C971BF44FCC}" name="Paolo Pialorsi" initials="PP" userId="S::ppialorsi@microsoft.com::ac32d7f9-04d0-4add-8652-c6a439cea269" providerId="AD"/>
  <p188:author id="{EBF33DBA-799E-4F1F-5AF9-B94D354F3A2E}" name="Ayca Bas" initials="AB" userId="S::aycabas@microsoft.com::d5a7dadb-f04d-4f30-920f-4a45336a6ebf" providerId="AD"/>
  <p188:author id="{349C9BC9-F351-2924-3A1A-76E78930DB73}" name="Evan Westenberger" initials="EW" userId="S::evanw@microsoft.com::a6340aab-b5f3-4174-9692-cf763a9f3cba" providerId="AD"/>
  <p188:author id="{EEE6D3E6-1F96-1F83-744C-579984E88958}" name="Kamal Shree Soundirapandian" initials="KS" userId="S::kamalshrees@microsoft.com::b48f4957-39b8-4fb9-b751-80fe777ecebb"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3F4F9"/>
    <a:srgbClr val="05B0EF"/>
    <a:srgbClr val="267BD7"/>
    <a:srgbClr val="1F97E5"/>
    <a:srgbClr val="0DAEEF"/>
    <a:srgbClr val="42555C"/>
    <a:srgbClr val="C00000"/>
    <a:srgbClr val="0571B9"/>
    <a:srgbClr val="1056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36" autoAdjust="0"/>
    <p:restoredTop sz="75743" autoAdjust="0"/>
  </p:normalViewPr>
  <p:slideViewPr>
    <p:cSldViewPr snapToGrid="0">
      <p:cViewPr varScale="1">
        <p:scale>
          <a:sx n="153" d="100"/>
          <a:sy n="153" d="100"/>
        </p:scale>
        <p:origin x="3480" y="472"/>
      </p:cViewPr>
      <p:guideLst/>
    </p:cSldViewPr>
  </p:slideViewPr>
  <p:notesTextViewPr>
    <p:cViewPr>
      <p:scale>
        <a:sx n="1" d="1"/>
        <a:sy n="1" d="1"/>
      </p:scale>
      <p:origin x="0" y="0"/>
    </p:cViewPr>
  </p:notesTextViewPr>
  <p:sorterViewPr>
    <p:cViewPr>
      <p:scale>
        <a:sx n="100" d="100"/>
        <a:sy n="100" d="100"/>
      </p:scale>
      <p:origin x="0" y="-39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notesMaster" Target="notesMasters/notesMaster1.xml"/><Relationship Id="rId35" Type="http://schemas.microsoft.com/office/2018/10/relationships/authors" Target="authors.xml"/><Relationship Id="rId8" Type="http://schemas.openxmlformats.org/officeDocument/2006/relationships/slideMaster" Target="slideMasters/slideMaster5.xml"/></Relationships>
</file>

<file path=ppt/comments/modernComment_7FFFF004_48E4D8A8.xml><?xml version="1.0" encoding="utf-8"?>
<p188:cmLst xmlns:a="http://schemas.openxmlformats.org/drawingml/2006/main" xmlns:r="http://schemas.openxmlformats.org/officeDocument/2006/relationships" xmlns:p188="http://schemas.microsoft.com/office/powerpoint/2018/8/main">
  <p188:cm id="{4277EB33-51C2-4EA9-B3F8-46ABF1E39633}" authorId="{7C78902D-8457-4CFD-2191-00953A529B7D}" status="resolved" created="2024-09-25T23:04:18.406" startDate="2024-09-25T23:04:18.406" dueDate="2024-09-25T23:04:18.406" assignedTo="{E2886938-C191-4833-DC9F-EAF532CF21BF}" complete="100000" title="@Daisy Chaussee and @Kamal Shree Soundirapandian pls confirm the aka link">
    <pc:sldMkLst xmlns:pc="http://schemas.microsoft.com/office/powerpoint/2013/main/command">
      <pc:docMk/>
      <pc:sldMk cId="1222957224" sldId="2147479556"/>
    </pc:sldMkLst>
    <p188:replyLst>
      <p188:reply id="{B99D6FF5-4597-41F0-8A16-BB5D0862FA94}" authorId="{EEE6D3E6-1F96-1F83-744C-579984E88958}" created="2024-09-26T05:23:10.383">
        <p188:txBody>
          <a:bodyPr/>
          <a:lstStyle/>
          <a:p>
            <a:r>
              <a:rPr lang="en-US"/>
              <a:t>https://aka.ms/copilot-camp this the link. Looks fine or are you referring the developer camp link?</a:t>
            </a:r>
          </a:p>
        </p188:txBody>
      </p188:reply>
      <p188:reply id="{422421B6-AD31-204D-BBC6-00076587631C}" authorId="{7C78902D-8457-4CFD-2191-00953A529B7D}" created="2024-09-26T22:10:01.815">
        <p188:txBody>
          <a:bodyPr/>
          <a:lstStyle/>
          <a:p>
            <a:r>
              <a:rPr lang="en-US"/>
              <a:t>I thought we were sticking to aka.ms/copilotdevcamp since this is the one you sent me. I will update the read me with the new link : https://aka.ms/copilot-camp </a:t>
            </a:r>
          </a:p>
        </p188:txBody>
      </p188:reply>
      <p188:reply id="{C5E57FB1-AEB3-4063-BC1B-66420D7033A3}" authorId="{EEE6D3E6-1F96-1F83-744C-579984E88958}" created="2024-09-27T09:20:00.100">
        <p188:txBody>
          <a:bodyPr/>
          <a:lstStyle/>
          <a:p>
            <a:r>
              <a:rPr lang="en-US"/>
              <a:t>hi [@Rabia Williams] I had a discussion with Daisy and finalized the link to https://aka.ms/copilotdevcamp this is the final link </a:t>
            </a:r>
          </a:p>
        </p188:txBody>
      </p188:reply>
    </p188:replyLst>
    <p188:txBody>
      <a:bodyPr/>
      <a:lstStyle/>
      <a:p>
        <a:r>
          <a:rPr lang="en-US"/>
          <a:t>[@Daisy Chaussee]  and [@Kamal Shree Soundirapandian]  pls confirm the aka link</a:t>
        </a:r>
      </a:p>
    </p188:txBody>
    <p188:extLst>
      <p:ext xmlns:p="http://schemas.openxmlformats.org/presentationml/2006/main" uri="{5BB2D875-25FF-4072-B9AC-8F64D62656EB}">
        <p228:taskDetails xmlns:p228="http://schemas.microsoft.com/office/powerpoint/2022/08/main">
          <p228:history>
            <p228:event time="2024-09-25T23:04:18.406" id="{2CCDFF77-C9BA-42EE-9F97-CD8DB3C21026}">
              <p228:atrbtn authorId="{7C78902D-8457-4CFD-2191-00953A529B7D}"/>
              <p228:anchr>
                <p228:comment id="{4277EB33-51C2-4EA9-B3F8-46ABF1E39633}"/>
              </p228:anchr>
              <p228:add/>
            </p228:event>
            <p228:event time="2024-09-25T23:04:18.406" id="{08C276D0-CD0C-4D02-BF12-028E7DD4741B}">
              <p228:atrbtn authorId="{7C78902D-8457-4CFD-2191-00953A529B7D}"/>
              <p228:anchr>
                <p228:comment id="{4277EB33-51C2-4EA9-B3F8-46ABF1E39633}"/>
              </p228:anchr>
              <p228:asgn authorId="{E2886938-C191-4833-DC9F-EAF532CF21BF}"/>
            </p228:event>
            <p228:event time="2024-09-25T23:04:18.406" id="{BB58EA78-03D4-40C6-ACFA-0464F129A3B9}">
              <p228:atrbtn authorId="{7C78902D-8457-4CFD-2191-00953A529B7D}"/>
              <p228:anchr>
                <p228:comment id="{4277EB33-51C2-4EA9-B3F8-46ABF1E39633}"/>
              </p228:anchr>
              <p228:title val="@Daisy Chaussee and @Kamal Shree Soundirapandian pls confirm the aka link"/>
            </p228:event>
            <p228:event time="2024-09-25T23:04:18.406" id="{A43DB034-8404-41AC-B93B-AC2C1C7C47E9}">
              <p228:atrbtn authorId="{7C78902D-8457-4CFD-2191-00953A529B7D}"/>
              <p228:anchr>
                <p228:comment id="{4277EB33-51C2-4EA9-B3F8-46ABF1E39633}"/>
              </p228:anchr>
              <p228:date stDt="2024-09-25T23:04:18.406" endDt="2024-09-25T23:04:18.406"/>
            </p228:event>
            <p228:event time="2024-10-21T17:20:45.323" id="{0DBA4EE6-E4E8-4F5A-93C5-6E877C2E0C90}">
              <p228:atrbtn authorId="{8E57EA2A-E006-1F16-3C3A-C95E569DA984}"/>
              <p228:anchr>
                <p228:comment id="{00000000-0000-0000-0000-000000000000}"/>
              </p228:anchr>
              <p228:pcntCmplt val="100000"/>
            </p228:event>
          </p228:history>
        </p228:taskDetails>
      </p:ext>
      <p:ext xmlns:p="http://schemas.openxmlformats.org/presentationml/2006/main" uri="{57CB4572-C831-44C2-8A1C-0ADB6CCDFE69}">
        <p223:reactions xmlns:p223="http://schemas.microsoft.com/office/powerpoint/2022/03/main">
          <p223:rxn type="👍">
            <p223:instance time="2024-10-21T17:20:37.213" authorId="{8E57EA2A-E006-1F16-3C3A-C95E569DA984}"/>
          </p223:rxn>
        </p223:reactions>
      </p:ext>
    </p188:extLst>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5T20:02:29.532"/>
    </inkml:context>
    <inkml:brush xml:id="br0">
      <inkml:brushProperty name="width" value="0.05" units="cm"/>
      <inkml:brushProperty name="height" value="0.05" units="cm"/>
      <inkml:brushProperty name="color" value="#AE198D"/>
      <inkml:brushProperty name="inkEffects" value="galaxy"/>
      <inkml:brushProperty name="anchorX" value="-50462.44531"/>
      <inkml:brushProperty name="anchorY" value="-19830.80469"/>
      <inkml:brushProperty name="scaleFactor" value="0.5"/>
    </inkml:brush>
  </inkml:definitions>
  <inkml:trace contextRef="#ctx0" brushRef="#br0">1122 2663 24575,'-9'0'0,"0"0"0,-1 0 0,0 0 0,0 0 0,1 0 0,-1 0 0,1 0 0,-1 0 0,5-4 0,-12 2 0,5-2 0,-13 4 0,11 0 0,0 0 0,5-4 0,-6-1 0,5-1 0,-8 1 0,7 1 0,-7 3 0,7-4 0,-7 1 0,6 3 0,-1-2 0,4-2 0,-1 4 0,-4-3 0,3 4 0,-3-4 0,5 3 0,-15-12 0,8 5 0,-8-1 0,-18-11 0,24 11 0,-20-9 0,28 10 0,1 7 0,-5-8 0,3 8 0,-7-11 0,7 9 0,-3-10 0,0 7 0,4-2 0,-17-9 0,14 10 0,-18-13 0,19 13 0,-10-7 0,15 5 0,-14-6 0,13 5 0,-14-8 0,11 11 0,-3-11 0,5 13 0,-1-13 0,0 7 0,-4-7 0,4 11 0,-4-10 0,8 11 0,-11-21 0,10 10 0,-11-8 0,8 8 0,-15-20 0,15 13 0,-20-30 0,24 36 0,-11-27 0,7 32 0,-1-23 0,5 25 0,-2-11 0,2 6 0,1-7 0,1 7 0,-1-2 0,4 4 0,-3-5 0,4 3 0,-6-25 0,5 27 0,-5-38 0,6 32 0,0-50 0,0 35 0,0-16 0,0 24 0,0 12 0,0-5 0,0 6 0,0-4 0,0 7 0,0-16 0,0 15 0,0-11 0,11-48 0,-8 42 0,14-56 0,-16 64 0,5-3 0,2-18 0,-6 25 0,15-51 0,-11 43 0,3-29 0,0 33 0,-8-15 0,8 24 0,-8-11 0,7 8 0,-7 6 0,12-10 0,-11 9 0,15-13 0,-14 11 0,9-6 0,-6 8 0,3-8 0,1 7 0,4-13 0,-8 14 0,12-12 0,-13 10 0,10-10 0,-5 11 0,4-7 0,-4 3 0,8-9 0,-11 8 0,10-11 0,-11 11 0,8-8 0,-4 9 0,0 2 0,-5 3 0,4 0 0,-8 1 0,7-1 0,-7 0 0,8 5 0,-4-4 0,1 4 0,2-5 0,-7 1 0,8 3 0,-8-2 0,8 2 0,-8-3 0,7 3 0,-7-2 0,8 7 0,-8-8 0,7 4 0,-2-5 0,-1 1 0,3-1 0,-2 0 0,-1 1 0,4-1 0,-8 0 0,8 5 0,-8-4 0,-1 8 0,-6-3 0,-3 4 0,-1 0 0,-4 0 0,3 0 0,-7 0 0,8 0 0,-9 0 0,9 0 0,-4 0 0,4 4 0,0 2 0,1-1 0,-1 4 0,-12-3 0,-4 9 0,0-3 0,-1 2 0,12-6 0,0 3 0,1-6 0,5 4 0,-1-4 0,-4 5 0,4-5 0,-4 4 0,4-8 0,0 8 0,5-4 0,-12 5 0,9-1 0,-10 1 0,8-5 0,1 4 0,-1-8 0,5 7 0,-4-6 0,12-2 0,3-2 0,5-10 0,7 9 0,-8-9 0,25-14 0,-16 11 0,17-20 0,-13 25 0,6-12 0,5 7 0,-8 1 0,-3 1 0,-14 12 0,1-7 0,0 7 0,-1-4 0,-3 1 0,2 3 0,-2-8 0,3 8 0,1-3 0,-5 0 0,4 3 0,9-12 0,-5 11 0,14-15 0,-17 14 0,9-14 0,-9 15 0,13-15 0,-11 15 0,2-11 0,-6 12 0,-3-8 0,5 8 0,-1-7 0,1 7 0,-4-8 0,2 8 0,-2-3 0,-1-1 0,4 4 0,-4-3 0,-5 4 0,0 0 0,-10 0 0,5 4 0,-4-3 0,4 4 0,0-1 0,-4-3 0,8 8 0,-4-4 0,5 5 0,0-1 0,0 5 0,0-3 0,0 3 0,0 17 0,5-12 0,2 30 0,-2-30 0,1 7 0,-6-16 0,0 0 0,4-1 0,2 1 0,-1 0 0,5 16 0,-9-12 0,10 22 0,-6-20 0,0 7 0,4-3 0,-8-5 0,3-2 0,-4-3 0,5-5 0,-4 4 0,3-4 0,0 1 0,-3 2 0,3-2 0,1-1 0,-4 4 0,3-4 0,-4 5 0,0-1 0,4-3 0,-2 2 0,2-7 0,-4 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D3FDBA-C8A3-4EB5-BCF6-8F9E55548CE9}" type="datetimeFigureOut">
              <a:rPr lang="en-US" smtClean="0"/>
              <a:t>7/14/25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1C191A-09E7-4A6E-B0D6-B2651D702035}" type="slidenum">
              <a:rPr lang="en-US" smtClean="0"/>
              <a:t>‹#›</a:t>
            </a:fld>
            <a:endParaRPr lang="en-US"/>
          </a:p>
        </p:txBody>
      </p:sp>
    </p:spTree>
    <p:extLst>
      <p:ext uri="{BB962C8B-B14F-4D97-AF65-F5344CB8AC3E}">
        <p14:creationId xmlns:p14="http://schemas.microsoft.com/office/powerpoint/2010/main" val="2404962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1" i="0" kern="1200" dirty="0">
                <a:solidFill>
                  <a:schemeClr val="tx1"/>
                </a:solidFill>
                <a:effectLst/>
                <a:latin typeface="+mn-lt"/>
                <a:ea typeface="+mn-ea"/>
                <a:cs typeface="+mn-cs"/>
              </a:rPr>
              <a:t>Welcome to Copilot Developer Camp!</a:t>
            </a:r>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We’re excited to have you here as we explore how to extend the power of Microsoft 365 Copilot by building intelligent, task-oriented agents that integrate seamlessly into the Microsoft 365 ecosystem.</a:t>
            </a:r>
          </a:p>
          <a:p>
            <a:r>
              <a:rPr lang="en-AU" sz="1200" b="0" i="0" kern="1200" dirty="0">
                <a:solidFill>
                  <a:schemeClr val="tx1"/>
                </a:solidFill>
                <a:effectLst/>
                <a:latin typeface="+mn-lt"/>
                <a:ea typeface="+mn-ea"/>
                <a:cs typeface="+mn-cs"/>
              </a:rPr>
              <a:t>In this session, we’ll walk you through the core concepts, tools available, the structure of the available labs, and how you can start building agents today no matter your experience level, using the Copilot Developer Camp labs.</a:t>
            </a:r>
          </a:p>
          <a:p>
            <a:r>
              <a:rPr lang="en-AU" sz="1200" b="0" i="0" kern="1200" dirty="0">
                <a:solidFill>
                  <a:schemeClr val="tx1"/>
                </a:solidFill>
                <a:effectLst/>
                <a:latin typeface="+mn-lt"/>
                <a:ea typeface="+mn-ea"/>
                <a:cs typeface="+mn-cs"/>
              </a:rPr>
              <a:t>Let’s dive in and discover what’s possible with Copilot Agents!</a:t>
            </a:r>
          </a:p>
          <a:p>
            <a:pPr>
              <a:buNone/>
            </a:pPr>
            <a:endParaRPr lang="en-US" dirty="0"/>
          </a:p>
        </p:txBody>
      </p:sp>
      <p:sp>
        <p:nvSpPr>
          <p:cNvPr id="4" name="Header Placeholder 3"/>
          <p:cNvSpPr>
            <a:spLocks noGrp="1"/>
          </p:cNvSpPr>
          <p:nvPr>
            <p:ph type="hdr" sz="quarter" idx="10"/>
          </p:nvPr>
        </p:nvSpPr>
        <p:spPr/>
        <p:txBody>
          <a:bodyPr/>
          <a:lstStyle/>
          <a:p>
            <a:endParaRPr lang="en-US"/>
          </a:p>
        </p:txBody>
      </p:sp>
      <p:sp>
        <p:nvSpPr>
          <p:cNvPr id="6" name="Date Placeholder 5"/>
          <p:cNvSpPr>
            <a:spLocks noGrp="1"/>
          </p:cNvSpPr>
          <p:nvPr>
            <p:ph type="dt" idx="12"/>
          </p:nvPr>
        </p:nvSpPr>
        <p:spPr/>
        <p:txBody>
          <a:bodyPr/>
          <a:lstStyle/>
          <a:p>
            <a:fld id="{56C2EDE2-D073-4F7E-A469-E134256712C5}" type="datetime8">
              <a:rPr lang="en-US" smtClean="0"/>
              <a:t>7/14/25 9:25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
        <p:nvSpPr>
          <p:cNvPr id="5" name="Footer Placeholder 4"/>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743785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immersive experience the agent has its own branding and prompt suggestions. Users can speak to it as they would speak with a human expert.</a:t>
            </a:r>
          </a:p>
        </p:txBody>
      </p:sp>
      <p:sp>
        <p:nvSpPr>
          <p:cNvPr id="4" name="Slide Number Placeholder 3"/>
          <p:cNvSpPr>
            <a:spLocks noGrp="1"/>
          </p:cNvSpPr>
          <p:nvPr>
            <p:ph type="sldNum" sz="quarter" idx="5"/>
          </p:nvPr>
        </p:nvSpPr>
        <p:spPr/>
        <p:txBody>
          <a:bodyPr/>
          <a:lstStyle/>
          <a:p>
            <a:fld id="{4F1C191A-09E7-4A6E-B0D6-B2651D702035}" type="slidenum">
              <a:rPr lang="en-US" smtClean="0"/>
              <a:t>11</a:t>
            </a:fld>
            <a:endParaRPr lang="en-US"/>
          </a:p>
        </p:txBody>
      </p:sp>
    </p:spTree>
    <p:extLst>
      <p:ext uri="{BB962C8B-B14F-4D97-AF65-F5344CB8AC3E}">
        <p14:creationId xmlns:p14="http://schemas.microsoft.com/office/powerpoint/2010/main" val="2159289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You can also @ mention an agent to bring it into conversations and into the general </a:t>
            </a:r>
            <a:r>
              <a:rPr lang="en-US" err="1"/>
              <a:t>Bizchat</a:t>
            </a:r>
            <a:r>
              <a:rPr lang="en-US"/>
              <a:t> UI. This is called the In Context experience.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7/14/25 9:25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621105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AU" dirty="0"/>
              <a:t>There are two approaches to building AI agents, emphasizing flexibility and control. Declarative agents, built on Microsoft 365 Copilot, allow users to easily declare instructions, actions, and knowledge sources without coding, making deployment across Microsoft 365 Copilot, SharePoint, and Teams straightforward. On the other hand, custom engine agents offer advanced developers full control over orchestration, models, and integration, supporting deployment not only on Microsoft 365 Copilot and Teams but also on custom web interfaces and multiple messaging channels like SMS and Email. The agents can be built from no-code to pro-code tools, catering to different skill levels and needs. This empowers organizations to choose the best fit for their AI development strategy, balancing ease of use with customization and scalability. </a:t>
            </a:r>
            <a:br>
              <a:rPr lang="en-AU" dirty="0"/>
            </a:br>
            <a:endParaRPr lang="en-AU" dirty="0"/>
          </a:p>
          <a:p>
            <a:pPr>
              <a:buNone/>
            </a:pPr>
            <a:br>
              <a:rPr lang="en-AU" dirty="0"/>
            </a:br>
            <a:endParaRPr lang="en-US" dirty="0">
              <a:latin typeface="Calibri"/>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C822E6C-A02C-4BB1-90E8-FA24A474D4B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01410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D7136-2C11-8FD8-7592-5DAE70447A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BB47E8-C4C6-65AC-6B3C-C52ABC06AC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DEE85E-6A8D-45B0-7F9F-6344C9806BBC}"/>
              </a:ext>
            </a:extLst>
          </p:cNvPr>
          <p:cNvSpPr>
            <a:spLocks noGrp="1"/>
          </p:cNvSpPr>
          <p:nvPr>
            <p:ph type="body" idx="1"/>
          </p:nvPr>
        </p:nvSpPr>
        <p:spPr/>
        <p:txBody>
          <a:bodyPr/>
          <a:lstStyle/>
          <a:p>
            <a:pPr>
              <a:buNone/>
            </a:pPr>
            <a:r>
              <a:rPr lang="en-AU" dirty="0"/>
              <a:t>Let’s look at the anatomy of an agent. The central 'Orchestrator' acts as the core, coordinating interactions between foundational models, knowledge bases, tools, and optionally, the user experience layer. This setup allows businesses to customize and tailor each building block of their agents to precisely fit their unique operational requirements. </a:t>
            </a:r>
            <a:br>
              <a:rPr lang="en-AU" dirty="0"/>
            </a:br>
            <a:br>
              <a:rPr lang="en-AU" dirty="0"/>
            </a:br>
            <a:endParaRPr lang="en-US" sz="850" dirty="0">
              <a:cs typeface="Segoe UI"/>
            </a:endParaRPr>
          </a:p>
        </p:txBody>
      </p:sp>
      <p:sp>
        <p:nvSpPr>
          <p:cNvPr id="4" name="Slide Number Placeholder 3">
            <a:extLst>
              <a:ext uri="{FF2B5EF4-FFF2-40B4-BE49-F238E27FC236}">
                <a16:creationId xmlns:a16="http://schemas.microsoft.com/office/drawing/2014/main" id="{21CA0FA3-FDC4-4EC3-1B6D-6C7A45C146E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EA1AF-0C2A-41B3-B3C0-9CBC242AD0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12277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F30180-D7F7-D002-2B9C-FB7BE7AFDA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2FC709-48AA-0350-F0C4-3C394E7FB4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0EDC2C-275F-98C4-3E70-39CDFDC8BC1D}"/>
              </a:ext>
            </a:extLst>
          </p:cNvPr>
          <p:cNvSpPr>
            <a:spLocks noGrp="1"/>
          </p:cNvSpPr>
          <p:nvPr>
            <p:ph type="body" idx="1"/>
          </p:nvPr>
        </p:nvSpPr>
        <p:spPr/>
        <p:txBody>
          <a:bodyPr/>
          <a:lstStyle/>
          <a:p>
            <a:pPr>
              <a:buNone/>
            </a:pPr>
            <a:r>
              <a:rPr lang="en-AU" dirty="0"/>
              <a:t>Here you can see the same agent component breaks down </a:t>
            </a:r>
            <a:r>
              <a:rPr lang="en-AU" sz="1200" b="1" i="0" kern="1200" dirty="0">
                <a:solidFill>
                  <a:schemeClr val="tx1"/>
                </a:solidFill>
                <a:effectLst/>
                <a:latin typeface="+mn-lt"/>
                <a:ea typeface="+mn-ea"/>
                <a:cs typeface="+mn-cs"/>
              </a:rPr>
              <a:t>now highlighting the core elements of declarative agents.</a:t>
            </a:r>
            <a:r>
              <a:rPr lang="en-AU" dirty="0"/>
              <a:t>, clarifying which components are provided by Microsoft and which are developed by users, emphasizing the extensibility and customization possible within this architecture. </a:t>
            </a:r>
            <a:endParaRPr lang="en-US" sz="850" dirty="0">
              <a:cs typeface="Segoe UI"/>
            </a:endParaRPr>
          </a:p>
        </p:txBody>
      </p:sp>
      <p:sp>
        <p:nvSpPr>
          <p:cNvPr id="4" name="Slide Number Placeholder 3">
            <a:extLst>
              <a:ext uri="{FF2B5EF4-FFF2-40B4-BE49-F238E27FC236}">
                <a16:creationId xmlns:a16="http://schemas.microsoft.com/office/drawing/2014/main" id="{66373C5C-39AA-1174-1A2D-1E7D90A7B46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EA1AF-0C2A-41B3-B3C0-9CBC242AD0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512831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E8168-E759-A6D4-805F-F14F0D0C24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F1FFAD-069C-3FBD-87D4-090B2BA3FC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2E08F9-F22A-F62E-8D9D-2C1193A595F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900" dirty="0"/>
              <a:t>Here you can see the same agent component breaks down </a:t>
            </a:r>
            <a:r>
              <a:rPr lang="en-AU" sz="900" b="1" i="0" kern="1200" dirty="0">
                <a:solidFill>
                  <a:schemeClr val="tx1"/>
                </a:solidFill>
                <a:effectLst/>
                <a:latin typeface="+mn-lt"/>
                <a:ea typeface="+mn-ea"/>
                <a:cs typeface="+mn-cs"/>
              </a:rPr>
              <a:t>now highlighting the core elements of custom engine agents.</a:t>
            </a:r>
            <a:r>
              <a:rPr lang="en-AU" sz="900" dirty="0"/>
              <a:t>, clarifying which components can be developed by users, emphasizing the maximum extensibility and customization possible within this architecture. </a:t>
            </a:r>
            <a:r>
              <a:rPr lang="en-AU" sz="1200" b="1" i="0" kern="1200" dirty="0">
                <a:solidFill>
                  <a:schemeClr val="tx1"/>
                </a:solidFill>
                <a:effectLst/>
                <a:latin typeface="+mn-lt"/>
                <a:ea typeface="+mn-ea"/>
                <a:cs typeface="+mn-cs"/>
              </a:rPr>
              <a:t>This also illustrates the advantage of using the M365 Agents SDK, which enables your agent to be accessed across multiple channels</a:t>
            </a:r>
            <a:endParaRPr lang="en-US" sz="850" dirty="0">
              <a:cs typeface="Segoe UI"/>
            </a:endParaRPr>
          </a:p>
        </p:txBody>
      </p:sp>
      <p:sp>
        <p:nvSpPr>
          <p:cNvPr id="4" name="Slide Number Placeholder 3">
            <a:extLst>
              <a:ext uri="{FF2B5EF4-FFF2-40B4-BE49-F238E27FC236}">
                <a16:creationId xmlns:a16="http://schemas.microsoft.com/office/drawing/2014/main" id="{C61B6670-F616-ECA2-52C6-38FD634E6F6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EA1AF-0C2A-41B3-B3C0-9CBC242AD0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119718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54E1CE-4564-F014-2A15-107409F27C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93B4D3-77E9-7735-2875-90A5F2F002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EA46A3-8E18-D099-68BF-DC801488D94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800" dirty="0"/>
              <a:t>Here you can see the same agent component breaks down </a:t>
            </a:r>
            <a:r>
              <a:rPr lang="en-AU" sz="800" b="1" i="0" kern="1200" dirty="0">
                <a:solidFill>
                  <a:schemeClr val="tx1"/>
                </a:solidFill>
                <a:effectLst/>
                <a:latin typeface="+mn-lt"/>
                <a:ea typeface="+mn-ea"/>
                <a:cs typeface="+mn-cs"/>
              </a:rPr>
              <a:t>now highlighting the core elements agents for Teams.</a:t>
            </a:r>
            <a:r>
              <a:rPr lang="en-AU" sz="800" dirty="0"/>
              <a:t>, clarifying which components can be developed by users, emphasizing the maximum extensibility and customization possible within this architecture. </a:t>
            </a:r>
            <a:r>
              <a:rPr lang="en-AU" sz="1200" b="1" i="0" kern="1200" dirty="0">
                <a:solidFill>
                  <a:schemeClr val="tx1"/>
                </a:solidFill>
                <a:effectLst/>
                <a:latin typeface="+mn-lt"/>
                <a:ea typeface="+mn-ea"/>
                <a:cs typeface="+mn-cs"/>
              </a:rPr>
              <a:t>This agent is only available through Microsoft 365 Copilot and Microsoft Teams.</a:t>
            </a:r>
            <a:endParaRPr lang="en-US" sz="850" dirty="0">
              <a:cs typeface="Segoe UI"/>
            </a:endParaRPr>
          </a:p>
        </p:txBody>
      </p:sp>
      <p:sp>
        <p:nvSpPr>
          <p:cNvPr id="4" name="Slide Number Placeholder 3">
            <a:extLst>
              <a:ext uri="{FF2B5EF4-FFF2-40B4-BE49-F238E27FC236}">
                <a16:creationId xmlns:a16="http://schemas.microsoft.com/office/drawing/2014/main" id="{4DAFB98A-3389-A70C-568C-5299584377D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EA1AF-0C2A-41B3-B3C0-9CBC242AD0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201816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AU" dirty="0"/>
              <a:t>Let’s take a look at the the range of agent development tools featured in the Copilot Dev Camp labs, organized by skill level and coding requirements. Starting with no-code options, tools like Copilot Studio Agent Builder and SharePoint Agents enable users to create agents without programming knowledge. Moving into the makers category, Copilot Studio offers more customization while still being accessible. For professional developers, the coder tools include VS Code, Visual Studio, and the Microsoft 365 Agents Toolkit, providing robust environments for building complex agents.</a:t>
            </a:r>
          </a:p>
          <a:p>
            <a:pPr>
              <a:buNone/>
            </a:pPr>
            <a:br>
              <a:rPr lang="en-AU" dirty="0"/>
            </a:br>
            <a:endParaRPr lang="en-US" dirty="0"/>
          </a:p>
        </p:txBody>
      </p:sp>
      <p:sp>
        <p:nvSpPr>
          <p:cNvPr id="4" name="Slide Number Placeholder 3"/>
          <p:cNvSpPr>
            <a:spLocks noGrp="1"/>
          </p:cNvSpPr>
          <p:nvPr>
            <p:ph type="sldNum" sz="quarter" idx="5"/>
          </p:nvPr>
        </p:nvSpPr>
        <p:spPr/>
        <p:txBody>
          <a:bodyPr/>
          <a:lstStyle/>
          <a:p>
            <a:fld id="{4F1C191A-09E7-4A6E-B0D6-B2651D702035}" type="slidenum">
              <a:rPr lang="en-US" smtClean="0"/>
              <a:t>18</a:t>
            </a:fld>
            <a:endParaRPr lang="en-US"/>
          </a:p>
        </p:txBody>
      </p:sp>
    </p:spTree>
    <p:extLst>
      <p:ext uri="{BB962C8B-B14F-4D97-AF65-F5344CB8AC3E}">
        <p14:creationId xmlns:p14="http://schemas.microsoft.com/office/powerpoint/2010/main" val="3422032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AU" dirty="0"/>
              <a:t>This flowchart is designed to guide users in choosing the best starting point for building an AI agent based on their skill set and goals. For </a:t>
            </a:r>
            <a:r>
              <a:rPr lang="en-AU" b="1" dirty="0"/>
              <a:t>Makers</a:t>
            </a:r>
            <a:r>
              <a:rPr lang="en-AU" dirty="0"/>
              <a:t>, who may prefer low-code or no-code solutions, Microsoft 365 Copilot or Copilot Studio are recommended as accessible tools to quickly create intelligent agents. </a:t>
            </a:r>
          </a:p>
          <a:p>
            <a:pPr>
              <a:buNone/>
            </a:pPr>
            <a:r>
              <a:rPr lang="en-AU" b="1" dirty="0"/>
              <a:t>Coders</a:t>
            </a:r>
            <a:r>
              <a:rPr lang="en-AU" dirty="0"/>
              <a:t>, on the other hand, have a broader range of options including leveraging AI models directly, building custom engines, or utilizing specific software development kits (SDKs) and toolkit.</a:t>
            </a:r>
            <a:br>
              <a:rPr lang="en-AU" dirty="0"/>
            </a:br>
            <a:endParaRPr lang="en-US" dirty="0"/>
          </a:p>
        </p:txBody>
      </p:sp>
      <p:sp>
        <p:nvSpPr>
          <p:cNvPr id="4" name="Slide Number Placeholder 3"/>
          <p:cNvSpPr>
            <a:spLocks noGrp="1"/>
          </p:cNvSpPr>
          <p:nvPr>
            <p:ph type="sldNum" sz="quarter" idx="5"/>
          </p:nvPr>
        </p:nvSpPr>
        <p:spPr/>
        <p:txBody>
          <a:bodyPr/>
          <a:lstStyle/>
          <a:p>
            <a:fld id="{4F1C191A-09E7-4A6E-B0D6-B2651D702035}" type="slidenum">
              <a:rPr lang="en-US" smtClean="0"/>
              <a:t>19</a:t>
            </a:fld>
            <a:endParaRPr lang="en-US"/>
          </a:p>
        </p:txBody>
      </p:sp>
    </p:spTree>
    <p:extLst>
      <p:ext uri="{BB962C8B-B14F-4D97-AF65-F5344CB8AC3E}">
        <p14:creationId xmlns:p14="http://schemas.microsoft.com/office/powerpoint/2010/main" val="20235806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AU" sz="1200" b="0" i="0" kern="1200" dirty="0">
                <a:solidFill>
                  <a:schemeClr val="tx1"/>
                </a:solidFill>
                <a:effectLst/>
                <a:latin typeface="+mn-lt"/>
                <a:ea typeface="+mn-ea"/>
                <a:cs typeface="+mn-cs"/>
              </a:rPr>
              <a:t>We’ve also included prompt engineering guidance for end users. In our 'Level 1' lab under “Prompt Engineering”, users work with an instruction-only agent to iteratively refine prompts using a simple scenario. </a:t>
            </a:r>
          </a:p>
          <a:p>
            <a:pPr>
              <a:buNone/>
            </a:pPr>
            <a:r>
              <a:rPr lang="en-AU" sz="1200" b="0" i="0" kern="1200" dirty="0">
                <a:solidFill>
                  <a:schemeClr val="tx1"/>
                </a:solidFill>
                <a:effectLst/>
                <a:latin typeface="+mn-lt"/>
                <a:ea typeface="+mn-ea"/>
                <a:cs typeface="+mn-cs"/>
              </a:rPr>
              <a:t>More advanced labs are on the way, focusing on real-world enterprise use cases with complex workflows handled through agent instructions.</a:t>
            </a:r>
            <a:endParaRPr lang="en-US" b="0" dirty="0"/>
          </a:p>
        </p:txBody>
      </p:sp>
      <p:sp>
        <p:nvSpPr>
          <p:cNvPr id="4" name="Slide Number Placeholder 3"/>
          <p:cNvSpPr>
            <a:spLocks noGrp="1"/>
          </p:cNvSpPr>
          <p:nvPr>
            <p:ph type="sldNum" sz="quarter" idx="5"/>
          </p:nvPr>
        </p:nvSpPr>
        <p:spPr/>
        <p:txBody>
          <a:bodyPr/>
          <a:lstStyle/>
          <a:p>
            <a:fld id="{4F1C191A-09E7-4A6E-B0D6-B2651D702035}" type="slidenum">
              <a:rPr lang="en-US" smtClean="0"/>
              <a:t>20</a:t>
            </a:fld>
            <a:endParaRPr lang="en-US"/>
          </a:p>
        </p:txBody>
      </p:sp>
    </p:spTree>
    <p:extLst>
      <p:ext uri="{BB962C8B-B14F-4D97-AF65-F5344CB8AC3E}">
        <p14:creationId xmlns:p14="http://schemas.microsoft.com/office/powerpoint/2010/main" val="3948781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513FB-5B4C-7FC3-556D-71604F7C5D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4AFFF5-752C-A1F3-A421-958AACB2E8EA}"/>
              </a:ext>
            </a:extLst>
          </p:cNvPr>
          <p:cNvSpPr>
            <a:spLocks noGrp="1" noRot="1" noChangeAspect="1"/>
          </p:cNvSpPr>
          <p:nvPr>
            <p:ph type="sldImg"/>
          </p:nvPr>
        </p:nvSpPr>
        <p:spPr>
          <a:xfrm>
            <a:off x="808038" y="1219200"/>
            <a:ext cx="5854700" cy="3292475"/>
          </a:xfrm>
        </p:spPr>
      </p:sp>
      <p:sp>
        <p:nvSpPr>
          <p:cNvPr id="3" name="Notes Placeholder 2">
            <a:extLst>
              <a:ext uri="{FF2B5EF4-FFF2-40B4-BE49-F238E27FC236}">
                <a16:creationId xmlns:a16="http://schemas.microsoft.com/office/drawing/2014/main" id="{45B93239-08AC-CD04-5BBD-56D1D45E4BB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dirty="0">
                <a:latin typeface="Calibri" panose="020F0502020204030204" pitchFamily="34" charset="0"/>
              </a:rPr>
              <a:t>But first let’s take a step back. What is Microsoft 365 Copilot. </a:t>
            </a:r>
            <a:r>
              <a:rPr lang="en-US" sz="2000" dirty="0">
                <a:solidFill>
                  <a:srgbClr val="000000"/>
                </a:solidFill>
                <a:effectLst/>
                <a:latin typeface="Segoe UI" panose="020B0502040204020203" pitchFamily="34" charset="0"/>
              </a:rPr>
              <a:t>May have seen it across your Microsoft 365 apps surface areas ( Teams, word, excel, PowerPoint, outlook one note all the pap icons I’ve listed here).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900" dirty="0">
                <a:latin typeface="Calibri" panose="020F0502020204030204" pitchFamily="34" charset="0"/>
              </a:rPr>
              <a:t>It is your </a:t>
            </a:r>
            <a:r>
              <a:rPr lang="en-US" sz="1800" dirty="0">
                <a:effectLst/>
                <a:latin typeface="Calibri" panose="020F0502020204030204" pitchFamily="34" charset="0"/>
              </a:rPr>
              <a:t>AI assistant at work. </a:t>
            </a:r>
            <a:r>
              <a:rPr lang="en-US" sz="1800" dirty="0">
                <a:solidFill>
                  <a:srgbClr val="000000"/>
                </a:solidFill>
                <a:effectLst/>
                <a:latin typeface="Segoe UI" panose="020B0502040204020203" pitchFamily="34" charset="0"/>
              </a:rPr>
              <a:t>In outlook, you can ask Copilot to triage your inbox, and summarize really long email threads for you. IN teams, ask for meeting summary or key action items. </a:t>
            </a:r>
          </a:p>
          <a:p>
            <a:pPr>
              <a:spcAft>
                <a:spcPts val="0"/>
              </a:spcAft>
            </a:pPr>
            <a:r>
              <a:rPr lang="en-US" sz="1800" dirty="0">
                <a:solidFill>
                  <a:srgbClr val="000000"/>
                </a:solidFill>
                <a:effectLst/>
                <a:latin typeface="Segoe UI" panose="020B0502040204020203" pitchFamily="34" charset="0"/>
              </a:rPr>
              <a:t>Copilot has the foundational capabilities of large language models, web grounding with real time, up-to-date knowledge of the internet, it is grounded out of box in your personal and company data from Microsoft Graph and Microsoft Dataverse.  So it knows about you and your organization across Microsoft 365 apps (such as your emails, chats, documents you have permissions to access, calendar details), as well as compliance, security, identity and privacy policies.  </a:t>
            </a:r>
          </a:p>
          <a:p>
            <a:pPr>
              <a:spcAft>
                <a:spcPts val="0"/>
              </a:spcAft>
            </a:pPr>
            <a:endParaRPr lang="en-US" sz="1800" dirty="0">
              <a:solidFill>
                <a:srgbClr val="000000"/>
              </a:solidFill>
              <a:effectLst/>
              <a:latin typeface="Segoe UI" panose="020B0502040204020203" pitchFamily="34" charset="0"/>
            </a:endParaRPr>
          </a:p>
          <a:p>
            <a:pPr defTabSz="966577">
              <a:spcAft>
                <a:spcPts val="352"/>
              </a:spcAft>
              <a:defRPr/>
            </a:pPr>
            <a:r>
              <a:rPr lang="en-US" sz="1800" dirty="0">
                <a:effectLst/>
                <a:latin typeface="Calibri" panose="020F0502020204030204" pitchFamily="34" charset="0"/>
              </a:rPr>
              <a:t> </a:t>
            </a:r>
            <a:endParaRPr lang="en-US" sz="1800" dirty="0">
              <a:solidFill>
                <a:srgbClr val="000000"/>
              </a:solidFill>
              <a:latin typeface="Calibri" panose="020F0502020204030204" pitchFamily="34" charset="0"/>
            </a:endParaRPr>
          </a:p>
          <a:p>
            <a:pPr marL="342900">
              <a:spcAft>
                <a:spcPts val="300"/>
              </a:spcAft>
              <a:buNone/>
            </a:pPr>
            <a:r>
              <a:rPr lang="en-US" sz="1800" dirty="0">
                <a:effectLst/>
                <a:latin typeface="Calibri" panose="020F0502020204030204" pitchFamily="34" charset="0"/>
              </a:rPr>
              <a:t> </a:t>
            </a:r>
          </a:p>
          <a:p>
            <a:pPr rtl="0" fontAlgn="ctr">
              <a:spcAft>
                <a:spcPts val="300"/>
              </a:spcAft>
              <a:buFont typeface="Arial" panose="020B0604020202020204" pitchFamily="34" charset="0"/>
              <a:buChar char="•"/>
            </a:pPr>
            <a:r>
              <a:rPr lang="en-US" sz="1800" dirty="0">
                <a:solidFill>
                  <a:srgbClr val="000000"/>
                </a:solidFill>
                <a:effectLst/>
                <a:latin typeface="Calibri" panose="020F0502020204030204" pitchFamily="34" charset="0"/>
              </a:rPr>
              <a:t>In Teams, you may have missed a number of important meetings, you can ask copilot for a summary of the meeting, and also ask copilot specific questions that were discussed in the meeting, what questions are unresolved.  Was my name mentioned in this meeting recording. Copilot will provide citations on how it drew the conclusions and the transcriptions, so I could go back and listen to the recording. </a:t>
            </a:r>
            <a:endParaRPr lang="en-US" sz="1800" dirty="0">
              <a:effectLst/>
              <a:latin typeface="Calibri" panose="020F0502020204030204" pitchFamily="34" charset="0"/>
            </a:endParaRPr>
          </a:p>
          <a:p>
            <a:pPr marL="342900">
              <a:spcAft>
                <a:spcPts val="300"/>
              </a:spcAft>
              <a:buNone/>
            </a:pPr>
            <a:endParaRPr lang="en-US" sz="1800" dirty="0">
              <a:effectLst/>
              <a:latin typeface="Calibri" panose="020F0502020204030204" pitchFamily="34" charset="0"/>
            </a:endParaRPr>
          </a:p>
          <a:p>
            <a:pPr rtl="0" fontAlgn="ctr">
              <a:spcAft>
                <a:spcPts val="300"/>
              </a:spcAft>
              <a:buFont typeface="Arial" panose="020B0604020202020204" pitchFamily="34" charset="0"/>
              <a:buChar char="•"/>
            </a:pPr>
            <a:r>
              <a:rPr lang="en-US" sz="1800" dirty="0">
                <a:solidFill>
                  <a:srgbClr val="000000"/>
                </a:solidFill>
                <a:effectLst/>
                <a:latin typeface="Calibri" panose="020F0502020204030204" pitchFamily="34" charset="0"/>
              </a:rPr>
              <a:t>In </a:t>
            </a:r>
            <a:r>
              <a:rPr lang="en-US" sz="1800" dirty="0" err="1">
                <a:solidFill>
                  <a:srgbClr val="000000"/>
                </a:solidFill>
                <a:effectLst/>
                <a:latin typeface="Calibri" panose="020F0502020204030204" pitchFamily="34" charset="0"/>
              </a:rPr>
              <a:t>Powerpoint</a:t>
            </a:r>
            <a:r>
              <a:rPr lang="en-US" sz="1800" dirty="0">
                <a:solidFill>
                  <a:srgbClr val="000000"/>
                </a:solidFill>
                <a:effectLst/>
                <a:latin typeface="Calibri" panose="020F0502020204030204" pitchFamily="34" charset="0"/>
              </a:rPr>
              <a:t>, I could ask Copilot to start a new ppt presentation on a project milestone update, I can ask copilot to make this ppt slide more visual, can you add animations to this slide.  Copilot even generates speaker notes for the slides. </a:t>
            </a:r>
            <a:endParaRPr lang="en-US" sz="1800" dirty="0">
              <a:effectLst/>
              <a:latin typeface="Calibri" panose="020F0502020204030204" pitchFamily="34" charset="0"/>
            </a:endParaRPr>
          </a:p>
          <a:p>
            <a:pPr marL="342900">
              <a:spcAft>
                <a:spcPts val="300"/>
              </a:spcAft>
              <a:buNone/>
            </a:pPr>
            <a:r>
              <a:rPr lang="en-US" sz="1800" dirty="0">
                <a:effectLst/>
                <a:latin typeface="Calibri" panose="020F0502020204030204" pitchFamily="34" charset="0"/>
              </a:rPr>
              <a:t> </a:t>
            </a:r>
          </a:p>
          <a:p>
            <a:pPr rtl="0" fontAlgn="ctr">
              <a:spcAft>
                <a:spcPts val="300"/>
              </a:spcAft>
              <a:buFont typeface="Arial" panose="020B0604020202020204" pitchFamily="34" charset="0"/>
              <a:buChar char="•"/>
            </a:pPr>
            <a:r>
              <a:rPr lang="en-US" sz="1800" dirty="0">
                <a:solidFill>
                  <a:srgbClr val="000000"/>
                </a:solidFill>
                <a:effectLst/>
                <a:latin typeface="Calibri" panose="020F0502020204030204" pitchFamily="34" charset="0"/>
              </a:rPr>
              <a:t>In Excel, I can ask copilot to help analyze data, and give me top three trends. You can ask copilot a follow up question about the trend. It’ll generate a new sheet, you can ask copilot to visualize the sheet, and you can ask copilot to create a model for a what if model, and it’ll explain a step by step how it created the model.</a:t>
            </a:r>
            <a:endParaRPr lang="en-US" sz="1800" dirty="0">
              <a:effectLst/>
              <a:latin typeface="Calibri" panose="020F0502020204030204" pitchFamily="34" charset="0"/>
            </a:endParaRPr>
          </a:p>
          <a:p>
            <a:pPr marL="342900">
              <a:spcAft>
                <a:spcPts val="300"/>
              </a:spcAft>
              <a:buNone/>
            </a:pPr>
            <a:r>
              <a:rPr lang="en-US" sz="1800" dirty="0">
                <a:effectLst/>
                <a:latin typeface="Calibri" panose="020F0502020204030204" pitchFamily="34" charset="0"/>
              </a:rPr>
              <a:t> </a:t>
            </a:r>
          </a:p>
          <a:p>
            <a:pPr rtl="0" fontAlgn="ctr">
              <a:spcAft>
                <a:spcPts val="300"/>
              </a:spcAft>
              <a:buFont typeface="Arial" panose="020B0604020202020204" pitchFamily="34" charset="0"/>
              <a:buChar char="•"/>
            </a:pPr>
            <a:r>
              <a:rPr lang="en-US" sz="1800" dirty="0">
                <a:solidFill>
                  <a:srgbClr val="000000"/>
                </a:solidFill>
                <a:effectLst/>
                <a:latin typeface="Calibri" panose="020F0502020204030204" pitchFamily="34" charset="0"/>
              </a:rPr>
              <a:t>In the Copilot chat, you can also ask generic questions, like what’s the latest status on this Project </a:t>
            </a:r>
            <a:r>
              <a:rPr lang="en-US" sz="1800" dirty="0" err="1">
                <a:solidFill>
                  <a:srgbClr val="000000"/>
                </a:solidFill>
                <a:effectLst/>
                <a:latin typeface="Calibri" panose="020F0502020204030204" pitchFamily="34" charset="0"/>
              </a:rPr>
              <a:t>Contonso</a:t>
            </a:r>
            <a:r>
              <a:rPr lang="en-US" sz="1800" dirty="0">
                <a:solidFill>
                  <a:srgbClr val="000000"/>
                </a:solidFill>
                <a:effectLst/>
                <a:latin typeface="Calibri" panose="020F0502020204030204" pitchFamily="34" charset="0"/>
              </a:rPr>
              <a:t>. Copilot is grounded in my M365 data, it can access my emails, </a:t>
            </a:r>
            <a:r>
              <a:rPr lang="en-US" sz="1800" dirty="0" err="1">
                <a:solidFill>
                  <a:srgbClr val="000000"/>
                </a:solidFill>
                <a:effectLst/>
                <a:latin typeface="Calibri" panose="020F0502020204030204" pitchFamily="34" charset="0"/>
              </a:rPr>
              <a:t>sharepoint</a:t>
            </a:r>
            <a:r>
              <a:rPr lang="en-US" sz="1800" dirty="0">
                <a:solidFill>
                  <a:srgbClr val="000000"/>
                </a:solidFill>
                <a:effectLst/>
                <a:latin typeface="Calibri" panose="020F0502020204030204" pitchFamily="34" charset="0"/>
              </a:rPr>
              <a:t> documents, ppt files, calendar meetings, conversations on teams, to look for relevant data, and summarize it for me.</a:t>
            </a:r>
            <a:endParaRPr lang="en-US" sz="1800" dirty="0">
              <a:effectLst/>
              <a:latin typeface="Calibri" panose="020F0502020204030204" pitchFamily="34" charset="0"/>
            </a:endParaRPr>
          </a:p>
          <a:p>
            <a:pPr defTabSz="966577">
              <a:spcAft>
                <a:spcPts val="352"/>
              </a:spcAft>
              <a:defRPr/>
            </a:pPr>
            <a:endParaRPr lang="en-US" sz="1800" dirty="0">
              <a:solidFill>
                <a:srgbClr val="000000"/>
              </a:solidFill>
              <a:latin typeface="Calibri" panose="020F0502020204030204" pitchFamily="34" charset="0"/>
            </a:endParaRPr>
          </a:p>
          <a:p>
            <a:pPr defTabSz="966577">
              <a:spcAft>
                <a:spcPts val="352"/>
              </a:spcAft>
              <a:defRPr/>
            </a:pPr>
            <a:endParaRPr lang="en-US" sz="1800" dirty="0">
              <a:solidFill>
                <a:srgbClr val="000000"/>
              </a:solidFill>
              <a:latin typeface="Calibri" panose="020F0502020204030204" pitchFamily="34" charset="0"/>
            </a:endParaRPr>
          </a:p>
          <a:p>
            <a:pPr defTabSz="966577">
              <a:spcAft>
                <a:spcPts val="352"/>
              </a:spcAft>
              <a:defRPr/>
            </a:pPr>
            <a:r>
              <a:rPr lang="en-US" sz="1800" dirty="0">
                <a:solidFill>
                  <a:srgbClr val="000000"/>
                </a:solidFill>
                <a:latin typeface="Calibri" panose="020F0502020204030204" pitchFamily="34" charset="0"/>
              </a:rPr>
              <a:t>But here you will learn how to go beyond that and build Copilot agents that are specific to your business.</a:t>
            </a:r>
          </a:p>
          <a:p>
            <a:pPr>
              <a:spcAft>
                <a:spcPts val="0"/>
              </a:spcAft>
            </a:pPr>
            <a:endParaRPr lang="en-US" sz="1900" dirty="0">
              <a:latin typeface="Calibri" panose="020F0502020204030204" pitchFamily="34" charset="0"/>
            </a:endParaRPr>
          </a:p>
        </p:txBody>
      </p:sp>
      <p:sp>
        <p:nvSpPr>
          <p:cNvPr id="4" name="Slide Number Placeholder 3">
            <a:extLst>
              <a:ext uri="{FF2B5EF4-FFF2-40B4-BE49-F238E27FC236}">
                <a16:creationId xmlns:a16="http://schemas.microsoft.com/office/drawing/2014/main" id="{D4839CD8-64DC-E28B-01D3-82631ABBE5F0}"/>
              </a:ext>
            </a:extLst>
          </p:cNvPr>
          <p:cNvSpPr>
            <a:spLocks noGrp="1"/>
          </p:cNvSpPr>
          <p:nvPr>
            <p:ph type="sldNum" sz="quarter" idx="5"/>
          </p:nvPr>
        </p:nvSpPr>
        <p:spPr/>
        <p:txBody>
          <a:bodyPr/>
          <a:lstStyle/>
          <a:p>
            <a:pPr marL="0" marR="0" lvl="0" indent="0" algn="r" defTabSz="984204" rtl="0" eaLnBrk="1" fontAlgn="auto" latinLnBrk="0" hangingPunct="1">
              <a:lnSpc>
                <a:spcPct val="100000"/>
              </a:lnSpc>
              <a:spcBef>
                <a:spcPts val="0"/>
              </a:spcBef>
              <a:spcAft>
                <a:spcPts val="0"/>
              </a:spcAft>
              <a:buClrTx/>
              <a:buSzTx/>
              <a:buFontTx/>
              <a:buNone/>
              <a:tabLst/>
              <a:defRPr/>
            </a:pPr>
            <a:fld id="{53501081-E19D-419D-B0AB-F3E631795016}"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84204"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83518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AU" dirty="0"/>
              <a:t>Checkout Copilot Developer Camp labs using this link and start building agents for Copilot today! </a:t>
            </a:r>
            <a:endParaRPr lang="en-US" dirty="0"/>
          </a:p>
        </p:txBody>
      </p:sp>
      <p:sp>
        <p:nvSpPr>
          <p:cNvPr id="4" name="Slide Number Placeholder 3"/>
          <p:cNvSpPr>
            <a:spLocks noGrp="1"/>
          </p:cNvSpPr>
          <p:nvPr>
            <p:ph type="sldNum" sz="quarter" idx="5"/>
          </p:nvPr>
        </p:nvSpPr>
        <p:spPr/>
        <p:txBody>
          <a:bodyPr/>
          <a:lstStyle/>
          <a:p>
            <a:fld id="{4F1C191A-09E7-4A6E-B0D6-B2651D702035}" type="slidenum">
              <a:rPr lang="en-US" smtClean="0"/>
              <a:t>21</a:t>
            </a:fld>
            <a:endParaRPr lang="en-US"/>
          </a:p>
        </p:txBody>
      </p:sp>
    </p:spTree>
    <p:extLst>
      <p:ext uri="{BB962C8B-B14F-4D97-AF65-F5344CB8AC3E}">
        <p14:creationId xmlns:p14="http://schemas.microsoft.com/office/powerpoint/2010/main" val="343847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77">
              <a:spcAft>
                <a:spcPts val="352"/>
              </a:spcAft>
              <a:defRPr/>
            </a:pPr>
            <a:r>
              <a:rPr lang="en-US" sz="1900">
                <a:solidFill>
                  <a:srgbClr val="000000"/>
                </a:solidFill>
                <a:latin typeface="Calibri" panose="020F0502020204030204" pitchFamily="34" charset="0"/>
              </a:rPr>
              <a:t>Here are some examples of how people use Microsoft 365 Copilot out of the box</a:t>
            </a:r>
          </a:p>
          <a:p>
            <a:pPr defTabSz="966577">
              <a:spcAft>
                <a:spcPts val="352"/>
              </a:spcAft>
              <a:defRPr/>
            </a:pPr>
            <a:r>
              <a:rPr lang="en-US" sz="1900">
                <a:solidFill>
                  <a:srgbClr val="000000"/>
                </a:solidFill>
                <a:latin typeface="Calibri" panose="020F0502020204030204" pitchFamily="34" charset="0"/>
              </a:rPr>
              <a:t>But here you will learn how to go beyond that and build Copilot agents that are specific to your business.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7/14/25 9:25 AM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7543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62480">
              <a:spcAft>
                <a:spcPts val="317"/>
              </a:spcAft>
            </a:pPr>
            <a:r>
              <a:rPr lang="en-US" sz="1200">
                <a:solidFill>
                  <a:srgbClr val="000000"/>
                </a:solidFill>
              </a:rPr>
              <a:t>The first thing is, I ask a question which is the user prompt. And I can do this across any of the copilots in Microsoft 365 apps. This prompt gets sent to the copilot orchestration engine. The orchestration engine is what powers all of our copilot scenarios. It doesn't just send the question directly to the LLM. </a:t>
            </a:r>
          </a:p>
          <a:p>
            <a:pPr marL="362480">
              <a:spcAft>
                <a:spcPts val="317"/>
              </a:spcAft>
            </a:pPr>
            <a:r>
              <a:rPr lang="en-US" sz="1200">
                <a:solidFill>
                  <a:srgbClr val="000000"/>
                </a:solidFill>
              </a:rPr>
              <a:t> </a:t>
            </a:r>
          </a:p>
          <a:p>
            <a:pPr marL="362480">
              <a:spcAft>
                <a:spcPts val="317"/>
              </a:spcAft>
            </a:pPr>
            <a:r>
              <a:rPr lang="en-US" sz="1200">
                <a:solidFill>
                  <a:srgbClr val="000000"/>
                </a:solidFill>
              </a:rPr>
              <a:t>The first step is, which is very important piece, which is pre-processing. This is where orchestrator does grounding, grounding is the way where we get enough information to answer the question accurately. It’s a big part of how we don’t hallucinate.</a:t>
            </a:r>
          </a:p>
          <a:p>
            <a:pPr marL="362480">
              <a:spcAft>
                <a:spcPts val="317"/>
              </a:spcAft>
            </a:pPr>
            <a:r>
              <a:rPr lang="en-US" sz="1200">
                <a:solidFill>
                  <a:srgbClr val="000000"/>
                </a:solidFill>
              </a:rPr>
              <a:t>And the way it gets more information is by calling Microsoft Graph. So copilot only has access to what the user has access to. Admins can also further apply additional permissions from the source system to M365 copilot as well. </a:t>
            </a:r>
          </a:p>
          <a:p>
            <a:pPr marL="362480">
              <a:spcAft>
                <a:spcPts val="0"/>
              </a:spcAft>
            </a:pPr>
            <a:r>
              <a:rPr lang="en-US" sz="1200">
                <a:solidFill>
                  <a:srgbClr val="000000"/>
                </a:solidFill>
              </a:rPr>
              <a:t> </a:t>
            </a:r>
          </a:p>
          <a:p>
            <a:pPr marL="362480">
              <a:spcAft>
                <a:spcPts val="317"/>
              </a:spcAft>
            </a:pPr>
            <a:r>
              <a:rPr lang="en-US" sz="1200">
                <a:solidFill>
                  <a:srgbClr val="000000"/>
                </a:solidFill>
              </a:rPr>
              <a:t>All of the indexing on relationship, relevance, ranking of the content is done through Semantic Index. It's a sophisticated map of all data and content in your organization to enable copilot to deliver more relevant responses.. </a:t>
            </a:r>
          </a:p>
          <a:p>
            <a:pPr marL="362480">
              <a:spcAft>
                <a:spcPts val="317"/>
              </a:spcAft>
            </a:pPr>
            <a:r>
              <a:rPr lang="en-US" sz="1200">
                <a:latin typeface="Calibri" panose="020F0502020204030204" pitchFamily="34" charset="0"/>
              </a:rPr>
              <a:t> </a:t>
            </a:r>
          </a:p>
          <a:p>
            <a:pPr fontAlgn="ctr">
              <a:spcAft>
                <a:spcPts val="317"/>
              </a:spcAft>
              <a:buFont typeface="Arial" panose="020B0604020202020204" pitchFamily="34" charset="0"/>
              <a:buChar char="•"/>
            </a:pPr>
            <a:r>
              <a:rPr lang="en-US" sz="1200">
                <a:solidFill>
                  <a:srgbClr val="000000"/>
                </a:solidFill>
              </a:rPr>
              <a:t>Once the orchestration engine says I have enough information to answer the question. It takes your question, the additional grounding data and sends it in a modified prompt to the LLM to give the LLM enough information to generate a response. </a:t>
            </a:r>
            <a:endParaRPr lang="en-US" sz="1200">
              <a:latin typeface="Calibri" panose="020F0502020204030204" pitchFamily="34" charset="0"/>
            </a:endParaRPr>
          </a:p>
          <a:p>
            <a:pPr marL="362480">
              <a:spcAft>
                <a:spcPts val="317"/>
              </a:spcAft>
            </a:pPr>
            <a:r>
              <a:rPr lang="en-US" sz="1200">
                <a:latin typeface="Calibri" panose="020F0502020204030204" pitchFamily="34" charset="0"/>
              </a:rPr>
              <a:t> </a:t>
            </a:r>
          </a:p>
          <a:p>
            <a:pPr fontAlgn="ctr">
              <a:spcAft>
                <a:spcPts val="317"/>
              </a:spcAft>
              <a:buFont typeface="Arial" panose="020B0604020202020204" pitchFamily="34" charset="0"/>
              <a:buChar char="•"/>
            </a:pPr>
            <a:r>
              <a:rPr lang="en-US" sz="1200">
                <a:solidFill>
                  <a:srgbClr val="000000"/>
                </a:solidFill>
              </a:rPr>
              <a:t>The LLM will generate a response, and the next step, which is another very important  step, which is the post processing step. We do additional grounding where we call Microsoft graph, validate the responses are accurate. Make sure we have the right references and citations, and also check the response isn’t generating harmful content and is still maintaining our commitment to being ethical and fair.</a:t>
            </a:r>
            <a:endParaRPr lang="en-US" sz="1200">
              <a:latin typeface="Calibri" panose="020F0502020204030204" pitchFamily="34" charset="0"/>
            </a:endParaRPr>
          </a:p>
          <a:p>
            <a:pPr marL="362480">
              <a:spcAft>
                <a:spcPts val="317"/>
              </a:spcAft>
            </a:pPr>
            <a:r>
              <a:rPr lang="en-US" sz="1200">
                <a:latin typeface="Calibri" panose="020F0502020204030204" pitchFamily="34" charset="0"/>
              </a:rPr>
              <a:t> </a:t>
            </a:r>
          </a:p>
          <a:p>
            <a:pPr fontAlgn="ctr">
              <a:spcAft>
                <a:spcPts val="317"/>
              </a:spcAft>
              <a:buFont typeface="Arial" panose="020B0604020202020204" pitchFamily="34" charset="0"/>
              <a:buChar char="•"/>
            </a:pPr>
            <a:r>
              <a:rPr lang="en-US" sz="1200">
                <a:solidFill>
                  <a:srgbClr val="000000"/>
                </a:solidFill>
              </a:rPr>
              <a:t>Once the orchestration engine decides that there’s enough to give a good response. It responds back to the App. </a:t>
            </a:r>
            <a:endParaRPr lang="en-US" sz="1200">
              <a:latin typeface="Calibri" panose="020F0502020204030204" pitchFamily="34" charset="0"/>
            </a:endParaRPr>
          </a:p>
          <a:p>
            <a:pPr marL="362480">
              <a:spcAft>
                <a:spcPts val="317"/>
              </a:spcAft>
            </a:pPr>
            <a:r>
              <a:rPr lang="en-US" sz="1200">
                <a:latin typeface="Calibri" panose="020F0502020204030204" pitchFamily="34" charset="0"/>
              </a:rPr>
              <a:t> </a:t>
            </a:r>
          </a:p>
          <a:p>
            <a:pPr fontAlgn="ctr">
              <a:spcAft>
                <a:spcPts val="317"/>
              </a:spcAft>
              <a:buFont typeface="Arial" panose="020B0604020202020204" pitchFamily="34" charset="0"/>
              <a:buChar char="•"/>
            </a:pPr>
            <a:r>
              <a:rPr lang="en-US" sz="1200">
                <a:solidFill>
                  <a:srgbClr val="000000"/>
                </a:solidFill>
              </a:rPr>
              <a:t>This is a very linear flow. The orchestration engine is an iterative process, it could call the graph multiple times, can call multiple other skills. </a:t>
            </a:r>
            <a:endParaRPr lang="en-US" sz="1200">
              <a:latin typeface="Calibri" panose="020F0502020204030204" pitchFamily="34" charset="0"/>
            </a:endParaRPr>
          </a:p>
          <a:p>
            <a:pPr marL="362480">
              <a:spcAft>
                <a:spcPts val="317"/>
              </a:spcAft>
            </a:pPr>
            <a:r>
              <a:rPr lang="en-US" sz="1200">
                <a:solidFill>
                  <a:srgbClr val="000000"/>
                </a:solidFill>
              </a:rPr>
              <a:t> </a:t>
            </a:r>
          </a:p>
          <a:p>
            <a:pPr fontAlgn="ctr">
              <a:spcAft>
                <a:spcPts val="317"/>
              </a:spcAft>
              <a:buFont typeface="Arial" panose="020B0604020202020204" pitchFamily="34" charset="0"/>
              <a:buChar char="•"/>
            </a:pPr>
            <a:r>
              <a:rPr lang="en-US" sz="1200">
                <a:solidFill>
                  <a:srgbClr val="000000"/>
                </a:solidFill>
              </a:rPr>
              <a:t>None of the prompts, responses data is used to train the LLMs.  Data generated remains within your company's tenant, and complies with your existing compliance, security, identity, privacy policies. All of this flow happens within the M365 compliance boundary and you see the LLMs are also private instances within the Microsoft 365 compliance boundary. </a:t>
            </a:r>
            <a:endParaRPr lang="en-US" sz="1200">
              <a:latin typeface="Calibri" panose="020F0502020204030204" pitchFamily="34" charset="0"/>
            </a:endParaRPr>
          </a:p>
          <a:p>
            <a:pPr marL="362480">
              <a:spcAft>
                <a:spcPts val="317"/>
              </a:spcAft>
            </a:pPr>
            <a:r>
              <a:rPr lang="en-US" sz="1200">
                <a:latin typeface="Calibri" panose="020F0502020204030204" pitchFamily="34" charset="0"/>
              </a:rPr>
              <a:t> </a:t>
            </a:r>
          </a:p>
          <a:p>
            <a:pPr fontAlgn="ctr">
              <a:spcAft>
                <a:spcPts val="317"/>
              </a:spcAft>
              <a:buFont typeface="Arial" panose="020B0604020202020204" pitchFamily="34" charset="0"/>
              <a:buChar char="•"/>
            </a:pPr>
            <a:r>
              <a:rPr lang="en-US" sz="1200">
                <a:solidFill>
                  <a:srgbClr val="000000"/>
                </a:solidFill>
              </a:rPr>
              <a:t>This is flow is a pretty simple flow where you saw the orchestration engine gets some additional grounding data from Graph, but what I love, and it’s the purpose of this sessions, is that you can make the orchestration engine more powerful by customizing it, and connecting it with additional grounding data with graph connector, and adding more functionalities like plugins. </a:t>
            </a:r>
            <a:endParaRPr lang="en-US" sz="1200">
              <a:latin typeface="Calibri" panose="020F0502020204030204" pitchFamily="34" charset="0"/>
            </a:endParaRPr>
          </a:p>
          <a:p>
            <a:pPr defTabSz="984204">
              <a:defRPr/>
            </a:pPr>
            <a:endParaRPr lang="en-US"/>
          </a:p>
          <a:p>
            <a:endParaRPr lang="en-AE"/>
          </a:p>
        </p:txBody>
      </p:sp>
      <p:sp>
        <p:nvSpPr>
          <p:cNvPr id="4" name="Slide Number Placeholder 3"/>
          <p:cNvSpPr>
            <a:spLocks noGrp="1"/>
          </p:cNvSpPr>
          <p:nvPr>
            <p:ph type="sldNum" sz="quarter" idx="5"/>
          </p:nvPr>
        </p:nvSpPr>
        <p:spPr/>
        <p:txBody>
          <a:bodyPr/>
          <a:lstStyle/>
          <a:p>
            <a:fld id="{4F1C191A-09E7-4A6E-B0D6-B2651D702035}" type="slidenum">
              <a:rPr lang="en-US" smtClean="0"/>
              <a:t>5</a:t>
            </a:fld>
            <a:endParaRPr lang="en-US"/>
          </a:p>
        </p:txBody>
      </p:sp>
    </p:spTree>
    <p:extLst>
      <p:ext uri="{BB962C8B-B14F-4D97-AF65-F5344CB8AC3E}">
        <p14:creationId xmlns:p14="http://schemas.microsoft.com/office/powerpoint/2010/main" val="96989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A31CA-422C-287F-68BC-5525F96AED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462FDB-483C-0664-E4BC-7C3DE7DF30AF}"/>
              </a:ext>
            </a:extLst>
          </p:cNvPr>
          <p:cNvSpPr>
            <a:spLocks noGrp="1" noRot="1" noChangeAspect="1"/>
          </p:cNvSpPr>
          <p:nvPr>
            <p:ph type="sldImg"/>
          </p:nvPr>
        </p:nvSpPr>
        <p:spPr>
          <a:xfrm>
            <a:off x="808038" y="1219200"/>
            <a:ext cx="5854700" cy="3292475"/>
          </a:xfrm>
        </p:spPr>
      </p:sp>
      <p:sp>
        <p:nvSpPr>
          <p:cNvPr id="3" name="Notes Placeholder 2">
            <a:extLst>
              <a:ext uri="{FF2B5EF4-FFF2-40B4-BE49-F238E27FC236}">
                <a16:creationId xmlns:a16="http://schemas.microsoft.com/office/drawing/2014/main" id="{A88007BF-0F4B-D1FC-04E9-99FE0A0096AB}"/>
              </a:ext>
            </a:extLst>
          </p:cNvPr>
          <p:cNvSpPr>
            <a:spLocks noGrp="1"/>
          </p:cNvSpPr>
          <p:nvPr>
            <p:ph type="body" idx="1"/>
          </p:nvPr>
        </p:nvSpPr>
        <p:spPr/>
        <p:txBody>
          <a:bodyPr/>
          <a:lstStyle/>
          <a:p>
            <a:pPr algn="l" rtl="0" fontAlgn="base"/>
            <a:r>
              <a:rPr lang="en-US" sz="2000">
                <a:latin typeface="Calibri" panose="020F0502020204030204" pitchFamily="34" charset="0"/>
              </a:rPr>
              <a:t>In Sept 2024,  we announced Wave 2 of Microsoft 365 Copilot. One of the big things they announced was the idea of Copilot Agents; in this developer camp, you’ll learn how to build these agents.</a:t>
            </a:r>
          </a:p>
          <a:p>
            <a:pPr algn="l" rtl="0" fontAlgn="base"/>
            <a:endParaRPr lang="en-US" sz="1900">
              <a:latin typeface="Calibri" panose="020F0502020204030204" pitchFamily="34" charset="0"/>
            </a:endParaRPr>
          </a:p>
        </p:txBody>
      </p:sp>
      <p:sp>
        <p:nvSpPr>
          <p:cNvPr id="4" name="Slide Number Placeholder 3">
            <a:extLst>
              <a:ext uri="{FF2B5EF4-FFF2-40B4-BE49-F238E27FC236}">
                <a16:creationId xmlns:a16="http://schemas.microsoft.com/office/drawing/2014/main" id="{923E35D2-8FF3-FDCC-017B-4630E2FB55D0}"/>
              </a:ext>
            </a:extLst>
          </p:cNvPr>
          <p:cNvSpPr>
            <a:spLocks noGrp="1"/>
          </p:cNvSpPr>
          <p:nvPr>
            <p:ph type="sldNum" sz="quarter" idx="5"/>
          </p:nvPr>
        </p:nvSpPr>
        <p:spPr/>
        <p:txBody>
          <a:bodyPr/>
          <a:lstStyle/>
          <a:p>
            <a:pPr marL="0" marR="0" lvl="0" indent="0" algn="r" defTabSz="984204" rtl="0" eaLnBrk="1" fontAlgn="auto" latinLnBrk="0" hangingPunct="1">
              <a:lnSpc>
                <a:spcPct val="100000"/>
              </a:lnSpc>
              <a:spcBef>
                <a:spcPts val="0"/>
              </a:spcBef>
              <a:spcAft>
                <a:spcPts val="0"/>
              </a:spcAft>
              <a:buClrTx/>
              <a:buSzTx/>
              <a:buFontTx/>
              <a:buNone/>
              <a:tabLst/>
              <a:defRPr/>
            </a:pPr>
            <a:fld id="{53501081-E19D-419D-B0AB-F3E631795016}"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84204" rtl="0" eaLnBrk="1" fontAlgn="auto" latinLnBrk="0" hangingPunct="1">
                <a:lnSpc>
                  <a:spcPct val="100000"/>
                </a:lnSpc>
                <a:spcBef>
                  <a:spcPts val="0"/>
                </a:spcBef>
                <a:spcAft>
                  <a:spcPts val="0"/>
                </a:spcAft>
                <a:buClrTx/>
                <a:buSzTx/>
                <a:buFontTx/>
                <a:buNone/>
                <a:tabLst/>
                <a:defRPr/>
              </a:pPr>
              <a:t>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927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161616"/>
                </a:solidFill>
                <a:effectLst/>
                <a:latin typeface="Segoe UI" panose="020B0502040204020203" pitchFamily="34" charset="0"/>
              </a:rPr>
              <a:t>Copilot agents provides the ability to customize and extend Microsoft 365 Copilot with additional knowledge and skills to achieve specific work functions. </a:t>
            </a:r>
            <a:endParaRPr lang="en-US">
              <a:solidFill>
                <a:srgbClr val="000000"/>
              </a:solidFill>
              <a:latin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1C191A-09E7-4A6E-B0D6-B2651D70203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00430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36F05-9613-2D22-96C0-1F05561FFD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DBEDC6-2C8B-340A-F7A7-726699BC15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A30974-5EC0-8018-C9F5-C4603D622EF3}"/>
              </a:ext>
            </a:extLst>
          </p:cNvPr>
          <p:cNvSpPr>
            <a:spLocks noGrp="1"/>
          </p:cNvSpPr>
          <p:nvPr>
            <p:ph type="body" idx="1"/>
          </p:nvPr>
        </p:nvSpPr>
        <p:spPr/>
        <p:txBody>
          <a:bodyPr/>
          <a:lstStyle/>
          <a:p>
            <a:r>
              <a:rPr lang="en-US" dirty="0"/>
              <a:t>Here you can understand the whole spectrum of possibilities when it comes to extend Microsoft 365 Copilot with agents</a:t>
            </a:r>
          </a:p>
          <a:p>
            <a:r>
              <a:rPr lang="en-US" dirty="0"/>
              <a:t>You can have no-code solutions like SharePoint agents and Agent Builder.</a:t>
            </a:r>
          </a:p>
          <a:p>
            <a:r>
              <a:rPr lang="en-US" dirty="0"/>
              <a:t>You can have low-code solutions with Microsoft Copilot Studio.</a:t>
            </a:r>
          </a:p>
          <a:p>
            <a:r>
              <a:rPr lang="en-US" dirty="0"/>
              <a:t>You can have pro-code solutions with Visual Studio Code and the Microsoft 365 Agents Toolkit.</a:t>
            </a:r>
          </a:p>
        </p:txBody>
      </p:sp>
      <p:sp>
        <p:nvSpPr>
          <p:cNvPr id="4" name="Slide Number Placeholder 3">
            <a:extLst>
              <a:ext uri="{FF2B5EF4-FFF2-40B4-BE49-F238E27FC236}">
                <a16:creationId xmlns:a16="http://schemas.microsoft.com/office/drawing/2014/main" id="{883FA14F-0CCC-9092-0C42-02CB1D255C23}"/>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C62CF05-3905-4096-BC94-118BA64683E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421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a bit of terminology.</a:t>
            </a:r>
          </a:p>
          <a:p>
            <a:endParaRPr lang="en-US"/>
          </a:p>
          <a:p>
            <a:r>
              <a:rPr lang="en-US"/>
              <a:t>This familiar view of Copilot is called “</a:t>
            </a:r>
            <a:r>
              <a:rPr lang="en-US" err="1"/>
              <a:t>BizChat</a:t>
            </a:r>
            <a:r>
              <a:rPr lang="en-US"/>
              <a:t>” – it’s the chat user interface used by Microsoft 365 Copilot across all the applications</a:t>
            </a:r>
            <a:endParaRPr lang="en-US" dirty="0"/>
          </a:p>
          <a:p>
            <a:r>
              <a:rPr lang="en-US"/>
              <a:t>Now you can open a panel to see the available agents</a:t>
            </a:r>
            <a:r>
              <a:rPr lang="en-US" dirty="0"/>
              <a:t> and additional functionalities</a:t>
            </a:r>
            <a:r>
              <a:rPr lang="en-US"/>
              <a: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7/14/25 9:25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7789971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the agents. You can click one to get the “Immersive” experience.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7/14/25 9:25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5423364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17.jpe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3.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3.xml"/><Relationship Id="rId6" Type="http://schemas.openxmlformats.org/officeDocument/2006/relationships/image" Target="../media/image35.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13.jpe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3.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3.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Master" Target="../slideMasters/slideMaster4.xml"/><Relationship Id="rId4" Type="http://schemas.openxmlformats.org/officeDocument/2006/relationships/image" Target="../media/image5.emf"/></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4.xml"/><Relationship Id="rId4" Type="http://schemas.openxmlformats.org/officeDocument/2006/relationships/image" Target="../media/image13.jpe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4.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4.xml"/><Relationship Id="rId4" Type="http://schemas.openxmlformats.org/officeDocument/2006/relationships/image" Target="../media/image17.jpe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4.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4.xml"/><Relationship Id="rId6" Type="http://schemas.openxmlformats.org/officeDocument/2006/relationships/image" Target="../media/image35.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4.xml"/><Relationship Id="rId4" Type="http://schemas.openxmlformats.org/officeDocument/2006/relationships/image" Target="../media/image13.jpe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4.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4.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jpeg"/><Relationship Id="rId1" Type="http://schemas.openxmlformats.org/officeDocument/2006/relationships/slideMaster" Target="../slideMasters/slideMaster5.xml"/><Relationship Id="rId4" Type="http://schemas.openxmlformats.org/officeDocument/2006/relationships/image" Target="../media/image51.png"/></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2.jpeg"/><Relationship Id="rId1" Type="http://schemas.openxmlformats.org/officeDocument/2006/relationships/slideMaster" Target="../slideMasters/slideMaster5.xml"/><Relationship Id="rId4" Type="http://schemas.openxmlformats.org/officeDocument/2006/relationships/image" Target="../media/image58.jpeg"/></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2.jpeg"/><Relationship Id="rId1" Type="http://schemas.openxmlformats.org/officeDocument/2006/relationships/slideMaster" Target="../slideMasters/slideMaster5.xml"/><Relationship Id="rId5" Type="http://schemas.openxmlformats.org/officeDocument/2006/relationships/image" Target="../media/image59.jpeg"/><Relationship Id="rId4" Type="http://schemas.openxmlformats.org/officeDocument/2006/relationships/image" Target="../media/image58.jpeg"/></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Master" Target="../slideMasters/slideMaster5.xml"/><Relationship Id="rId4" Type="http://schemas.openxmlformats.org/officeDocument/2006/relationships/image" Target="../media/image64.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Master" Target="../slideMasters/slideMaster5.xml"/><Relationship Id="rId5" Type="http://schemas.openxmlformats.org/officeDocument/2006/relationships/image" Target="../media/image68.jpeg"/><Relationship Id="rId4" Type="http://schemas.openxmlformats.org/officeDocument/2006/relationships/image" Target="../media/image67.jpeg"/></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2.jpeg"/><Relationship Id="rId1" Type="http://schemas.openxmlformats.org/officeDocument/2006/relationships/slideMaster" Target="../slideMasters/slideMaster5.xml"/><Relationship Id="rId6" Type="http://schemas.openxmlformats.org/officeDocument/2006/relationships/image" Target="../media/image69.jpeg"/><Relationship Id="rId5" Type="http://schemas.openxmlformats.org/officeDocument/2006/relationships/image" Target="../media/image59.jpeg"/><Relationship Id="rId4" Type="http://schemas.openxmlformats.org/officeDocument/2006/relationships/image" Target="../media/image58.jpe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2.jpeg"/><Relationship Id="rId1" Type="http://schemas.openxmlformats.org/officeDocument/2006/relationships/slideMaster" Target="../slideMasters/slideMaster5.xml"/><Relationship Id="rId4" Type="http://schemas.openxmlformats.org/officeDocument/2006/relationships/image" Target="../media/image58.jpeg"/></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2.jpeg"/><Relationship Id="rId1" Type="http://schemas.openxmlformats.org/officeDocument/2006/relationships/slideMaster" Target="../slideMasters/slideMaster5.xml"/><Relationship Id="rId5" Type="http://schemas.openxmlformats.org/officeDocument/2006/relationships/image" Target="../media/image59.jpeg"/><Relationship Id="rId4" Type="http://schemas.openxmlformats.org/officeDocument/2006/relationships/image" Target="../media/image58.jpe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2.jpeg"/><Relationship Id="rId1" Type="http://schemas.openxmlformats.org/officeDocument/2006/relationships/slideMaster" Target="../slideMasters/slideMaster5.xml"/><Relationship Id="rId6" Type="http://schemas.openxmlformats.org/officeDocument/2006/relationships/image" Target="../media/image69.jpeg"/><Relationship Id="rId5" Type="http://schemas.openxmlformats.org/officeDocument/2006/relationships/image" Target="../media/image59.jpeg"/><Relationship Id="rId4" Type="http://schemas.openxmlformats.org/officeDocument/2006/relationships/image" Target="../media/image58.jpe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Master" Target="../slideMasters/slideMaster5.xml"/><Relationship Id="rId4" Type="http://schemas.openxmlformats.org/officeDocument/2006/relationships/image" Target="../media/image73.jpe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13.jpe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3.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pilot Developer Camp">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094594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707327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0479438"/>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0091777"/>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6703180"/>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9304127"/>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4407491"/>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0519363"/>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4594288"/>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4715665"/>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814484375"/>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4005821"/>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165707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771845369"/>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80829790"/>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671868980"/>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30A553-BFB8-57D4-AE28-9398552BB451}"/>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Demoasfs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13998329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93035379"/>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13ECED-2129-6B62-31D3-80AD61D9A422}"/>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err="1"/>
              <a:t>Sectisafsafson</a:t>
            </a:r>
            <a:r>
              <a:rPr lang="en-US"/>
              <a:t> title</a:t>
            </a:r>
          </a:p>
        </p:txBody>
      </p:sp>
    </p:spTree>
    <p:extLst>
      <p:ext uri="{BB962C8B-B14F-4D97-AF65-F5344CB8AC3E}">
        <p14:creationId xmlns:p14="http://schemas.microsoft.com/office/powerpoint/2010/main" val="2350187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75117010"/>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9096676"/>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02091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311468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584566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05303701"/>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35231360"/>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5EE52-9F3D-4E15-83E2-689B1DA74EEC}"/>
              </a:ext>
            </a:extLst>
          </p:cNvPr>
          <p:cNvSpPr>
            <a:spLocks noGrp="1"/>
          </p:cNvSpPr>
          <p:nvPr>
            <p:ph type="title"/>
          </p:nvPr>
        </p:nvSpPr>
        <p:spPr>
          <a:xfrm>
            <a:off x="541958" y="316355"/>
            <a:ext cx="11108084" cy="45153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B59E2774-27F8-41B7-9628-BA892D48E261}"/>
              </a:ext>
            </a:extLst>
          </p:cNvPr>
          <p:cNvSpPr>
            <a:spLocks noGrp="1"/>
          </p:cNvSpPr>
          <p:nvPr>
            <p:ph idx="1"/>
          </p:nvPr>
        </p:nvSpPr>
        <p:spPr>
          <a:xfrm>
            <a:off x="541958" y="974723"/>
            <a:ext cx="11108084" cy="1017458"/>
          </a:xfrm>
          <a:prstGeom prst="rect">
            <a:avLst/>
          </a:prstGeom>
        </p:spPr>
        <p:txBody>
          <a:bodyPr lIns="0" tIns="91440" rIns="0" bIns="91440"/>
          <a:lstStyle>
            <a:lvl1pPr marL="144884" indent="-144884">
              <a:lnSpc>
                <a:spcPct val="100000"/>
              </a:lnSpc>
              <a:spcBef>
                <a:spcPts val="326"/>
              </a:spcBef>
              <a:spcAft>
                <a:spcPts val="326"/>
              </a:spcAft>
              <a:defRPr sz="978" b="0" i="0">
                <a:latin typeface="Segoe UI Variable Display Semilight" pitchFamily="2" charset="0"/>
                <a:cs typeface="Segoe UI Semilight" panose="020B0402040204020203" pitchFamily="34" charset="0"/>
              </a:defRPr>
            </a:lvl1pPr>
            <a:lvl2pPr marL="331163" indent="-144884">
              <a:lnSpc>
                <a:spcPct val="100000"/>
              </a:lnSpc>
              <a:spcBef>
                <a:spcPts val="326"/>
              </a:spcBef>
              <a:spcAft>
                <a:spcPts val="326"/>
              </a:spcAft>
              <a:buFont typeface="Segoe UI Semilight" panose="020B0402040204020203" pitchFamily="34" charset="0"/>
              <a:buChar char="‑"/>
              <a:defRPr sz="978" b="0" i="0">
                <a:latin typeface="Segoe UI Variable Display Semilight" pitchFamily="2" charset="0"/>
                <a:cs typeface="Segoe UI Semilight" panose="020B0402040204020203" pitchFamily="34" charset="0"/>
              </a:defRPr>
            </a:lvl2pPr>
            <a:lvl3pPr marL="517443" indent="-144884">
              <a:lnSpc>
                <a:spcPct val="100000"/>
              </a:lnSpc>
              <a:spcBef>
                <a:spcPts val="326"/>
              </a:spcBef>
              <a:spcAft>
                <a:spcPts val="326"/>
              </a:spcAft>
              <a:buFont typeface="Courier New" panose="02070309020205020404" pitchFamily="49" charset="0"/>
              <a:buChar char="o"/>
              <a:defRPr sz="978" b="0" i="0">
                <a:latin typeface="Segoe UI Variable Display Semilight" pitchFamily="2" charset="0"/>
                <a:cs typeface="Segoe UI Semilight" panose="020B0402040204020203" pitchFamily="34" charset="0"/>
              </a:defRPr>
            </a:lvl3pPr>
            <a:lvl4pPr marL="703722" indent="-144884">
              <a:lnSpc>
                <a:spcPct val="100000"/>
              </a:lnSpc>
              <a:spcBef>
                <a:spcPts val="326"/>
              </a:spcBef>
              <a:spcAft>
                <a:spcPts val="326"/>
              </a:spcAft>
              <a:buFont typeface="Wingdings" panose="05000000000000000000" pitchFamily="2" charset="2"/>
              <a:buChar char="§"/>
              <a:defRPr sz="978" b="0" i="0">
                <a:latin typeface="Segoe UI Variable Display Semilight" pitchFamily="2" charset="0"/>
                <a:cs typeface="Segoe UI Semilight" panose="020B0402040204020203" pitchFamily="34" charset="0"/>
              </a:defRPr>
            </a:lvl4pPr>
            <a:lvl5pPr>
              <a:defRPr sz="978">
                <a:latin typeface="Segoe UI Semilight" panose="020B0402040204020203" pitchFamily="34" charset="0"/>
                <a:cs typeface="Segoe UI Semilight" panose="020B04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Content Placeholder 2">
            <a:extLst>
              <a:ext uri="{FF2B5EF4-FFF2-40B4-BE49-F238E27FC236}">
                <a16:creationId xmlns:a16="http://schemas.microsoft.com/office/drawing/2014/main" id="{24DC2842-A293-4356-B98C-DB84EE48CF5C}"/>
              </a:ext>
            </a:extLst>
          </p:cNvPr>
          <p:cNvSpPr>
            <a:spLocks noGrp="1"/>
          </p:cNvSpPr>
          <p:nvPr>
            <p:ph idx="15"/>
          </p:nvPr>
        </p:nvSpPr>
        <p:spPr>
          <a:xfrm>
            <a:off x="541958" y="6356351"/>
            <a:ext cx="11108084" cy="335156"/>
          </a:xfrm>
          <a:prstGeom prst="rect">
            <a:avLst/>
          </a:prstGeom>
        </p:spPr>
        <p:txBody>
          <a:bodyPr lIns="0" tIns="91440" rIns="0" bIns="91440"/>
          <a:lstStyle>
            <a:lvl1pPr marL="0" indent="0">
              <a:lnSpc>
                <a:spcPct val="100000"/>
              </a:lnSpc>
              <a:spcBef>
                <a:spcPts val="326"/>
              </a:spcBef>
              <a:spcAft>
                <a:spcPts val="326"/>
              </a:spcAft>
              <a:buNone/>
              <a:defRPr sz="978" b="0" i="0">
                <a:latin typeface="Segoe UI Variable Display Semilight" pitchFamily="2" charset="0"/>
                <a:cs typeface="Segoe UI Semilight" panose="020B0402040204020203" pitchFamily="34" charset="0"/>
              </a:defRPr>
            </a:lvl1pPr>
            <a:lvl2pPr marL="331163" indent="-144884">
              <a:lnSpc>
                <a:spcPct val="100000"/>
              </a:lnSpc>
              <a:spcBef>
                <a:spcPts val="326"/>
              </a:spcBef>
              <a:spcAft>
                <a:spcPts val="326"/>
              </a:spcAft>
              <a:buFont typeface="Segoe UI Semilight" panose="020B0402040204020203" pitchFamily="34" charset="0"/>
              <a:buChar char="‑"/>
              <a:defRPr sz="978">
                <a:latin typeface="Segoe UI Semilight" panose="020B0402040204020203" pitchFamily="34" charset="0"/>
                <a:cs typeface="Segoe UI Semilight" panose="020B0402040204020203" pitchFamily="34" charset="0"/>
              </a:defRPr>
            </a:lvl2pPr>
            <a:lvl3pPr marL="517443" indent="-144884">
              <a:lnSpc>
                <a:spcPct val="100000"/>
              </a:lnSpc>
              <a:spcBef>
                <a:spcPts val="326"/>
              </a:spcBef>
              <a:spcAft>
                <a:spcPts val="326"/>
              </a:spcAft>
              <a:buFont typeface="Courier New" panose="02070309020205020404" pitchFamily="49" charset="0"/>
              <a:buChar char="o"/>
              <a:defRPr sz="978">
                <a:latin typeface="Segoe UI Semilight" panose="020B0402040204020203" pitchFamily="34" charset="0"/>
                <a:cs typeface="Segoe UI Semilight" panose="020B0402040204020203" pitchFamily="34" charset="0"/>
              </a:defRPr>
            </a:lvl3pPr>
            <a:lvl4pPr marL="703722" indent="-144884">
              <a:lnSpc>
                <a:spcPct val="100000"/>
              </a:lnSpc>
              <a:spcBef>
                <a:spcPts val="326"/>
              </a:spcBef>
              <a:spcAft>
                <a:spcPts val="326"/>
              </a:spcAft>
              <a:buFont typeface="Wingdings" panose="05000000000000000000" pitchFamily="2" charset="2"/>
              <a:buChar char="§"/>
              <a:defRPr sz="978">
                <a:latin typeface="Segoe UI Semilight" panose="020B0402040204020203" pitchFamily="34" charset="0"/>
                <a:cs typeface="Segoe UI Semilight" panose="020B0402040204020203" pitchFamily="34" charset="0"/>
              </a:defRPr>
            </a:lvl4pPr>
            <a:lvl5pPr>
              <a:defRPr sz="978">
                <a:latin typeface="Segoe UI Semilight" panose="020B0402040204020203" pitchFamily="34" charset="0"/>
                <a:cs typeface="Segoe UI Semilight" panose="020B0402040204020203" pitchFamily="34" charset="0"/>
              </a:defRPr>
            </a:lvl5pPr>
          </a:lstStyle>
          <a:p>
            <a:pPr lvl="0"/>
            <a:r>
              <a:rPr lang="en-US"/>
              <a:t>Click to edit Master text styles</a:t>
            </a:r>
          </a:p>
        </p:txBody>
      </p:sp>
      <p:sp>
        <p:nvSpPr>
          <p:cNvPr id="14" name="Text Placeholder 8">
            <a:extLst>
              <a:ext uri="{FF2B5EF4-FFF2-40B4-BE49-F238E27FC236}">
                <a16:creationId xmlns:a16="http://schemas.microsoft.com/office/drawing/2014/main" id="{F5D3196B-CF6C-4C8D-B90F-7C6015E9DC7A}"/>
              </a:ext>
            </a:extLst>
          </p:cNvPr>
          <p:cNvSpPr>
            <a:spLocks noGrp="1"/>
          </p:cNvSpPr>
          <p:nvPr>
            <p:ph type="body" sz="quarter" idx="16" hasCustomPrompt="1"/>
          </p:nvPr>
        </p:nvSpPr>
        <p:spPr>
          <a:xfrm>
            <a:off x="541958" y="103570"/>
            <a:ext cx="11109960" cy="175561"/>
          </a:xfrm>
          <a:prstGeom prst="rect">
            <a:avLst/>
          </a:prstGeom>
        </p:spPr>
        <p:txBody>
          <a:bodyPr lIns="0" rIns="0" anchor="ctr"/>
          <a:lstStyle>
            <a:lvl1pPr marL="0" indent="0">
              <a:buNone/>
              <a:defRPr sz="1141" spc="41" baseline="0">
                <a:solidFill>
                  <a:schemeClr val="tx2">
                    <a:lumMod val="20000"/>
                    <a:lumOff val="80000"/>
                  </a:schemeClr>
                </a:solidFill>
                <a:latin typeface="Segoe UI" panose="020B0502040204020203" pitchFamily="34" charset="0"/>
                <a:cs typeface="Segoe UI" panose="020B0502040204020203" pitchFamily="34" charset="0"/>
              </a:defRPr>
            </a:lvl1pPr>
            <a:lvl2pPr>
              <a:defRPr sz="1141">
                <a:latin typeface="Segoe UI Semilight" panose="020B0402040204020203" pitchFamily="34" charset="0"/>
                <a:cs typeface="Segoe UI Semilight" panose="020B0402040204020203" pitchFamily="34" charset="0"/>
              </a:defRPr>
            </a:lvl2pPr>
            <a:lvl3pPr>
              <a:defRPr sz="1141">
                <a:latin typeface="Segoe UI Semilight" panose="020B0402040204020203" pitchFamily="34" charset="0"/>
                <a:cs typeface="Segoe UI Semilight" panose="020B0402040204020203" pitchFamily="34" charset="0"/>
              </a:defRPr>
            </a:lvl3pPr>
            <a:lvl4pPr>
              <a:defRPr sz="1141">
                <a:latin typeface="Segoe UI Semilight" panose="020B0402040204020203" pitchFamily="34" charset="0"/>
                <a:cs typeface="Segoe UI Semilight" panose="020B0402040204020203" pitchFamily="34" charset="0"/>
              </a:defRPr>
            </a:lvl4pPr>
            <a:lvl5pPr>
              <a:defRPr sz="1141">
                <a:latin typeface="Segoe UI Semilight" panose="020B0402040204020203" pitchFamily="34" charset="0"/>
                <a:cs typeface="Segoe UI Semilight" panose="020B0402040204020203" pitchFamily="34" charset="0"/>
              </a:defRPr>
            </a:lvl5pPr>
          </a:lstStyle>
          <a:p>
            <a:r>
              <a:rPr lang="en-US" sz="1141">
                <a:solidFill>
                  <a:schemeClr val="accent3"/>
                </a:solidFill>
              </a:rPr>
              <a:t>Click to edit Master title style</a:t>
            </a:r>
          </a:p>
        </p:txBody>
      </p:sp>
    </p:spTree>
    <p:extLst>
      <p:ext uri="{BB962C8B-B14F-4D97-AF65-F5344CB8AC3E}">
        <p14:creationId xmlns:p14="http://schemas.microsoft.com/office/powerpoint/2010/main" val="1470860302"/>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p>
            <a:r>
              <a:rPr lang="en-US"/>
              <a:t>Click to edit title style</a:t>
            </a:r>
          </a:p>
        </p:txBody>
      </p:sp>
      <p:sp>
        <p:nvSpPr>
          <p:cNvPr id="4" name="Text Placeholder 3"/>
          <p:cNvSpPr>
            <a:spLocks noGrp="1"/>
          </p:cNvSpPr>
          <p:nvPr>
            <p:ph type="body" sz="quarter" idx="10" hasCustomPrompt="1"/>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A1363FF4-6EF0-D2BC-8DFE-19CC89CD9276}"/>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4226388505"/>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descr="A close-up of several cubes&#10;&#10;AI-generated content may be incorrect.">
            <a:extLst>
              <a:ext uri="{FF2B5EF4-FFF2-40B4-BE49-F238E27FC236}">
                <a16:creationId xmlns:a16="http://schemas.microsoft.com/office/drawing/2014/main" id="{9DBEF36C-9F70-C79E-ACA0-D5B443EE1664}"/>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9" name="Picture 8" descr="A close up of a sign&#10;&#10;AI-generated content may be incorrect.">
            <a:extLst>
              <a:ext uri="{FF2B5EF4-FFF2-40B4-BE49-F238E27FC236}">
                <a16:creationId xmlns:a16="http://schemas.microsoft.com/office/drawing/2014/main" id="{0269CA22-C0A8-1306-404C-17E5D3F3AD50}"/>
              </a:ext>
            </a:extLst>
          </p:cNvPr>
          <p:cNvPicPr>
            <a:picLocks noChangeAspect="1"/>
          </p:cNvPicPr>
          <p:nvPr userDrawn="1"/>
        </p:nvPicPr>
        <p:blipFill>
          <a:blip r:embed="rId3"/>
          <a:stretch>
            <a:fillRect/>
          </a:stretch>
        </p:blipFill>
        <p:spPr>
          <a:xfrm>
            <a:off x="595465" y="2703056"/>
            <a:ext cx="3376457" cy="1514143"/>
          </a:xfrm>
          <a:prstGeom prst="rect">
            <a:avLst/>
          </a:prstGeom>
        </p:spPr>
      </p:pic>
      <p:pic>
        <p:nvPicPr>
          <p:cNvPr id="10" name="MS logo white - EMF" descr="Microsoft logo white text version">
            <a:extLst>
              <a:ext uri="{FF2B5EF4-FFF2-40B4-BE49-F238E27FC236}">
                <a16:creationId xmlns:a16="http://schemas.microsoft.com/office/drawing/2014/main" id="{C2E04E97-EBB4-15B9-B98C-DFFA25C0C2CC}"/>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5099393"/>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1" descr="A close-up of several cubes&#10;&#10;AI-generated content may be incorrect.">
            <a:extLst>
              <a:ext uri="{FF2B5EF4-FFF2-40B4-BE49-F238E27FC236}">
                <a16:creationId xmlns:a16="http://schemas.microsoft.com/office/drawing/2014/main" id="{8129A2C3-CEC4-826D-AA26-68D2F3D9FD6A}"/>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white - EMF" descr="Microsoft logo white text version">
            <a:extLst>
              <a:ext uri="{FF2B5EF4-FFF2-40B4-BE49-F238E27FC236}">
                <a16:creationId xmlns:a16="http://schemas.microsoft.com/office/drawing/2014/main" id="{EB5EB062-3EB9-AE51-7945-D4F3E1AA0D3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425781"/>
            <a:ext cx="5577840" cy="1107996"/>
          </a:xfrm>
          <a:noFill/>
        </p:spPr>
        <p:txBody>
          <a:bodyPr vert="horz" wrap="square" lIns="0" tIns="0" rIns="0" bIns="0" rtlCol="0" anchor="b" anchorCtr="0">
            <a:spAutoFit/>
          </a:bodyPr>
          <a:lstStyle>
            <a:lvl1pPr>
              <a:defRPr lang="en-US" sz="4000" b="0" kern="1200" cap="none" spc="-50" baseline="0" dirty="0">
                <a:ln w="3175">
                  <a:noFill/>
                </a:ln>
                <a:solidFill>
                  <a:srgbClr val="FAE4A2"/>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lang="en-US" sz="18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spTree>
    <p:extLst>
      <p:ext uri="{BB962C8B-B14F-4D97-AF65-F5344CB8AC3E}">
        <p14:creationId xmlns:p14="http://schemas.microsoft.com/office/powerpoint/2010/main" val="3710073931"/>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24540236"/>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5685699"/>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1194944"/>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79197981"/>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25787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4702864"/>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6494663"/>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3374115"/>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1686897"/>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8010269"/>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6569710"/>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5169378"/>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651770958"/>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12726718"/>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0835814"/>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mall title - half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427961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5034588"/>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50195709"/>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8813922"/>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2770531"/>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9177987"/>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3942702"/>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7605634"/>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7459249"/>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3795434"/>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6286167"/>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22069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33367513"/>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328511"/>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16231457"/>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9599312"/>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0552395"/>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6321227"/>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3830032"/>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604137"/>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0861209"/>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129579686"/>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33385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69051785"/>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52901052"/>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0687673"/>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504988773"/>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descr="A group of colorful hexagons&#10;&#10;AI-generated content may be incorrect.">
            <a:extLst>
              <a:ext uri="{FF2B5EF4-FFF2-40B4-BE49-F238E27FC236}">
                <a16:creationId xmlns:a16="http://schemas.microsoft.com/office/drawing/2014/main" id="{8A919DF2-8E23-FA31-B6DE-AC81C61AA2F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FAE4A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4762823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53349980"/>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4" name="Picture 3" descr="A blurry image of a light&#10;&#10;AI-generated content may be incorrect.">
            <a:extLst>
              <a:ext uri="{FF2B5EF4-FFF2-40B4-BE49-F238E27FC236}">
                <a16:creationId xmlns:a16="http://schemas.microsoft.com/office/drawing/2014/main" id="{1B0C208C-22E3-C652-34E5-E589C7AE100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FAE4A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77822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40278900"/>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6074130"/>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816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 Square Photo ">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2629955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650618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44578453"/>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77232732"/>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C7F09C-F2F7-4A08-8B38-AED118EA0F8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1" name="MS logo gray - EMF" descr="Microsoft logo, gray text version">
            <a:extLst>
              <a:ext uri="{FF2B5EF4-FFF2-40B4-BE49-F238E27FC236}">
                <a16:creationId xmlns:a16="http://schemas.microsoft.com/office/drawing/2014/main" id="{2072943C-F363-45F4-AAA4-3850AB55083A}"/>
              </a:ext>
            </a:extLst>
          </p:cNvPr>
          <p:cNvPicPr>
            <a:picLocks noChangeAspect="1"/>
          </p:cNvPicPr>
          <p:nvPr userDrawn="1"/>
        </p:nvPicPr>
        <p:blipFill>
          <a:blip r:embed="rId3"/>
          <a:stretch>
            <a:fillRect/>
          </a:stretch>
        </p:blipFill>
        <p:spPr bwMode="black">
          <a:xfrm>
            <a:off x="584200" y="588962"/>
            <a:ext cx="1366440" cy="292608"/>
          </a:xfrm>
          <a:prstGeom prst="rect">
            <a:avLst/>
          </a:prstGeom>
        </p:spPr>
      </p:pic>
      <p:pic>
        <p:nvPicPr>
          <p:cNvPr id="7" name="Picture 6" descr="Microsoft Build">
            <a:extLst>
              <a:ext uri="{FF2B5EF4-FFF2-40B4-BE49-F238E27FC236}">
                <a16:creationId xmlns:a16="http://schemas.microsoft.com/office/drawing/2014/main" id="{F29F77A0-574A-4038-B732-B5FBC7C34F54}"/>
              </a:ext>
            </a:extLst>
          </p:cNvPr>
          <p:cNvPicPr>
            <a:picLocks noChangeAspect="1"/>
          </p:cNvPicPr>
          <p:nvPr userDrawn="1"/>
        </p:nvPicPr>
        <p:blipFill>
          <a:blip r:embed="rId4"/>
          <a:stretch>
            <a:fillRect/>
          </a:stretch>
        </p:blipFill>
        <p:spPr>
          <a:xfrm>
            <a:off x="-57355" y="2087764"/>
            <a:ext cx="4724809" cy="2682472"/>
          </a:xfrm>
          <a:prstGeom prst="rect">
            <a:avLst/>
          </a:prstGeom>
        </p:spPr>
      </p:pic>
    </p:spTree>
    <p:extLst>
      <p:ext uri="{BB962C8B-B14F-4D97-AF65-F5344CB8AC3E}">
        <p14:creationId xmlns:p14="http://schemas.microsoft.com/office/powerpoint/2010/main" val="39941650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13" name="MS logo gray - EMF" descr="Microsoft logo, gray text version">
            <a:extLst>
              <a:ext uri="{FF2B5EF4-FFF2-40B4-BE49-F238E27FC236}">
                <a16:creationId xmlns:a16="http://schemas.microsoft.com/office/drawing/2014/main" id="{19AC9154-3543-44C0-910D-76F63D092395}"/>
              </a:ext>
            </a:extLst>
          </p:cNvPr>
          <p:cNvPicPr>
            <a:picLocks noChangeAspect="1"/>
          </p:cNvPicPr>
          <p:nvPr userDrawn="1"/>
        </p:nvPicPr>
        <p:blipFill>
          <a:blip r:embed="rId2"/>
          <a:stretch>
            <a:fillRect/>
          </a:stretch>
        </p:blipFill>
        <p:spPr bwMode="black">
          <a:xfrm>
            <a:off x="584200" y="588962"/>
            <a:ext cx="1366440" cy="292608"/>
          </a:xfrm>
          <a:prstGeom prst="rect">
            <a:avLst/>
          </a:prstGeom>
        </p:spPr>
      </p:pic>
    </p:spTree>
    <p:extLst>
      <p:ext uri="{BB962C8B-B14F-4D97-AF65-F5344CB8AC3E}">
        <p14:creationId xmlns:p14="http://schemas.microsoft.com/office/powerpoint/2010/main" val="4272755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616471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24572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87186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50809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0513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240668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01351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57861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66965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800797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52461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4934766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064192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186395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2004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401045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quare Photo 2">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12406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3257655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7380047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245518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125175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461983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653987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258133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0626266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190896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23299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UI Semibold (Headings)"/>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3287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397579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109190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02956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199903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16281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068387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98373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96329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384495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1254649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7511671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op horizontal photo and title">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786950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0631600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13547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7558616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781450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31427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90224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14815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19417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05823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236811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ttom horizontal photo and title">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576536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90637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86208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ext option 3">
    <p:bg>
      <p:bgPr>
        <a:solidFill>
          <a:srgbClr val="F2F2F2"/>
        </a:solidFill>
        <a:effectLst/>
      </p:bgPr>
    </p:bg>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584200" y="1599722"/>
            <a:ext cx="3490176" cy="3099393"/>
          </a:xfrm>
          <a:blipFill>
            <a:blip r:embed="rId2"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 name="Title 1"/>
          <p:cNvSpPr>
            <a:spLocks noGrp="1"/>
          </p:cNvSpPr>
          <p:nvPr>
            <p:ph type="title" hasCustomPrompt="1"/>
          </p:nvPr>
        </p:nvSpPr>
        <p:spPr>
          <a:xfrm>
            <a:off x="584200" y="545447"/>
            <a:ext cx="11306469" cy="403137"/>
          </a:xfrm>
        </p:spPr>
        <p:txBody>
          <a:bodyPr wrap="square" lIns="0" tIns="0" rIns="0" bIns="0">
            <a:spAutoFit/>
          </a:bodyPr>
          <a:lstStyle>
            <a:lvl1pPr>
              <a:lnSpc>
                <a:spcPts val="3137"/>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584200" y="4927922"/>
            <a:ext cx="3490176" cy="1186064"/>
          </a:xfrm>
        </p:spPr>
        <p:txBody>
          <a:bodyPr lIns="0" tIns="0" rIns="0" bIns="0"/>
          <a:lstStyle>
            <a:lvl1pPr marL="0" indent="0">
              <a:lnSpc>
                <a:spcPts val="1765"/>
              </a:lnSpc>
              <a:spcBef>
                <a:spcPts val="1176"/>
              </a:spcBef>
              <a:buNone/>
              <a:defRPr lang="en-US" sz="1200" b="0" kern="1200" spc="0" baseline="0" dirty="0">
                <a:solidFill>
                  <a:srgbClr val="000000"/>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465305" cy="1182568"/>
          </a:xfrm>
        </p:spPr>
        <p:txBody>
          <a:bodyPr lIns="0" tIns="0" rIns="0" bIns="0"/>
          <a:lstStyle>
            <a:lvl1pPr marL="0" marR="0" indent="0" algn="l" defTabSz="932742" rtl="0" eaLnBrk="1" fontAlgn="auto" latinLnBrk="0" hangingPunct="1">
              <a:lnSpc>
                <a:spcPts val="1765"/>
              </a:lnSpc>
              <a:spcBef>
                <a:spcPts val="1200"/>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3151" y="1599722"/>
            <a:ext cx="3618381" cy="3099393"/>
          </a:xfrm>
          <a:blipFill>
            <a:blip r:embed="rId3"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465305" cy="3099394"/>
          </a:xfrm>
          <a:blipFill>
            <a:blip r:embed="rId4" cstate="print">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rgbClr val="000000"/>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2568"/>
          </a:xfrm>
        </p:spPr>
        <p:txBody>
          <a:bodyPr lIns="0" tIns="0" rIns="0" bIns="0"/>
          <a:lstStyle>
            <a:lvl1pPr marL="0" marR="0" indent="0" algn="l" defTabSz="932742" rtl="0" eaLnBrk="1" fontAlgn="auto" latinLnBrk="0" hangingPunct="1">
              <a:lnSpc>
                <a:spcPts val="1765"/>
              </a:lnSpc>
              <a:spcBef>
                <a:spcPts val="1200"/>
              </a:spcBef>
              <a:spcAft>
                <a:spcPts val="0"/>
              </a:spcAft>
              <a:buClrTx/>
              <a:buSzPct val="90000"/>
              <a:buFont typeface="Wingdings" panose="05000000000000000000" pitchFamily="2" charset="2"/>
              <a:buNone/>
              <a:tabLst/>
              <a:defRPr lang="en-US" sz="1200" b="0" kern="1200" spc="0" baseline="0" dirty="0">
                <a:solidFill>
                  <a:srgbClr val="000000"/>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200">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12/14</a:t>
            </a:r>
          </a:p>
          <a:p>
            <a:pPr lvl="1"/>
            <a:r>
              <a:rPr lang="en-US"/>
              <a:t>Body copy Segoe Regular 12/14.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rgbClr val="000000"/>
                </a:solidFill>
              </a:defRPr>
            </a:lvl1pPr>
          </a:lstStyle>
          <a:p>
            <a:r>
              <a:rPr lang="en-US"/>
              <a:t>© Microsoft Corporation                                                                                  								                      Microsoft 365 </a:t>
            </a:r>
          </a:p>
        </p:txBody>
      </p:sp>
    </p:spTree>
    <p:extLst>
      <p:ext uri="{BB962C8B-B14F-4D97-AF65-F5344CB8AC3E}">
        <p14:creationId xmlns:p14="http://schemas.microsoft.com/office/powerpoint/2010/main" val="639011732"/>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9181793"/>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1_Blank 2">
    <p:bg>
      <p:bgRef idx="1001">
        <a:schemeClr val="bg1"/>
      </p:bgRef>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0CB389EE-B58C-AC55-CFAE-B52BB30F2ED2}"/>
              </a:ext>
            </a:extLst>
          </p:cNvPr>
          <p:cNvSpPr>
            <a:spLocks noGrp="1"/>
          </p:cNvSpPr>
          <p:nvPr>
            <p:ph type="body" sz="quarter" idx="10" hasCustomPrompt="1"/>
          </p:nvPr>
        </p:nvSpPr>
        <p:spPr>
          <a:xfrm>
            <a:off x="8788400" y="-507851"/>
            <a:ext cx="3403600" cy="276999"/>
          </a:xfrm>
        </p:spPr>
        <p:txBody>
          <a:bodyPr anchor="b" anchorCtr="0"/>
          <a:lstStyle>
            <a:lvl1pPr algn="r">
              <a:buNone/>
              <a:defRPr sz="1800">
                <a:gradFill>
                  <a:gsLst>
                    <a:gs pos="85263">
                      <a:srgbClr val="D83B01"/>
                    </a:gs>
                    <a:gs pos="58000">
                      <a:srgbClr val="D83B01"/>
                    </a:gs>
                  </a:gsLst>
                  <a:lin ang="18600000" scaled="0"/>
                </a:gradFill>
                <a:latin typeface="+mj-lt"/>
              </a:defRPr>
            </a:lvl1pPr>
          </a:lstStyle>
          <a:p>
            <a:pPr lvl="0"/>
            <a:r>
              <a:rPr lang="en-US"/>
              <a:t>XX-XXX</a:t>
            </a:r>
          </a:p>
        </p:txBody>
      </p:sp>
    </p:spTree>
    <p:extLst>
      <p:ext uri="{BB962C8B-B14F-4D97-AF65-F5344CB8AC3E}">
        <p14:creationId xmlns:p14="http://schemas.microsoft.com/office/powerpoint/2010/main" val="33714332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Content - Video_Light">
    <p:spTree>
      <p:nvGrpSpPr>
        <p:cNvPr id="1" name=""/>
        <p:cNvGrpSpPr/>
        <p:nvPr/>
      </p:nvGrpSpPr>
      <p:grpSpPr>
        <a:xfrm>
          <a:off x="0" y="0"/>
          <a:ext cx="0" cy="0"/>
          <a:chOff x="0" y="0"/>
          <a:chExt cx="0" cy="0"/>
        </a:xfrm>
      </p:grpSpPr>
      <p:sp>
        <p:nvSpPr>
          <p:cNvPr id="5" name="Media Placeholder 4">
            <a:extLst>
              <a:ext uri="{FF2B5EF4-FFF2-40B4-BE49-F238E27FC236}">
                <a16:creationId xmlns:a16="http://schemas.microsoft.com/office/drawing/2014/main" id="{7B591101-8E80-6149-A9E3-335F5D8622CA}"/>
              </a:ext>
            </a:extLst>
          </p:cNvPr>
          <p:cNvSpPr>
            <a:spLocks noGrp="1"/>
          </p:cNvSpPr>
          <p:nvPr>
            <p:ph type="media" sz="quarter" idx="11"/>
          </p:nvPr>
        </p:nvSpPr>
        <p:spPr>
          <a:xfrm>
            <a:off x="457200" y="822325"/>
            <a:ext cx="11297798" cy="5295900"/>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DF68737E-D10F-42D7-8ED0-E7CBB316EBA9}"/>
              </a:ext>
              <a:ext uri="{C183D7F6-B498-43B3-948B-1728B52AA6E4}">
                <adec:decorative xmlns:adec="http://schemas.microsoft.com/office/drawing/2017/decorative" val="1"/>
              </a:ext>
            </a:extLst>
          </p:cNvPr>
          <p:cNvSpPr>
            <a:spLocks noGrp="1"/>
          </p:cNvSpPr>
          <p:nvPr>
            <p:ph type="dt" sz="half" idx="12"/>
          </p:nvPr>
        </p:nvSpPr>
        <p:spPr/>
        <p:txBody>
          <a:bodyPr/>
          <a:lstStyle/>
          <a:p>
            <a:fld id="{1E5358D1-79CF-DE4F-A686-B9E8FC8A73FF}" type="datetimeFigureOut">
              <a:rPr lang="en-US" smtClean="0"/>
              <a:pPr/>
              <a:t>7/14/25</a:t>
            </a:fld>
            <a:endParaRPr lang="en-US"/>
          </a:p>
        </p:txBody>
      </p:sp>
      <p:pic>
        <p:nvPicPr>
          <p:cNvPr id="2" name="Microsoft Logo">
            <a:extLst>
              <a:ext uri="{FF2B5EF4-FFF2-40B4-BE49-F238E27FC236}">
                <a16:creationId xmlns:a16="http://schemas.microsoft.com/office/drawing/2014/main" id="{6123952C-600F-AB46-74A5-AB73B1EE865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67685647"/>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Microsoft Viva overview">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24F423-B000-402B-C4E3-1BF744B517AD}"/>
              </a:ext>
              <a:ext uri="{C183D7F6-B498-43B3-948B-1728B52AA6E4}">
                <adec:decorative xmlns:adec="http://schemas.microsoft.com/office/drawing/2017/decorative" val="1"/>
              </a:ext>
            </a:extLst>
          </p:cNvPr>
          <p:cNvPicPr>
            <a:picLocks noChangeAspect="1"/>
          </p:cNvPicPr>
          <p:nvPr userDrawn="1"/>
        </p:nvPicPr>
        <p:blipFill rotWithShape="1">
          <a:blip r:embed="rId2" cstate="hqprint">
            <a:alphaModFix amt="70000"/>
            <a:extLst>
              <a:ext uri="{28A0092B-C50C-407E-A947-70E740481C1C}">
                <a14:useLocalDpi xmlns:a14="http://schemas.microsoft.com/office/drawing/2010/main"/>
              </a:ext>
            </a:extLst>
          </a:blip>
          <a:srcRect/>
          <a:stretch/>
        </p:blipFill>
        <p:spPr>
          <a:xfrm>
            <a:off x="1566289" y="0"/>
            <a:ext cx="10625711" cy="6858000"/>
          </a:xfrm>
          <a:prstGeom prst="rect">
            <a:avLst/>
          </a:prstGeom>
        </p:spPr>
      </p:pic>
      <p:sp>
        <p:nvSpPr>
          <p:cNvPr id="4" name="Rectangle 3">
            <a:extLst>
              <a:ext uri="{FF2B5EF4-FFF2-40B4-BE49-F238E27FC236}">
                <a16:creationId xmlns:a16="http://schemas.microsoft.com/office/drawing/2014/main" id="{644F9EEE-295F-3209-C1FC-2519BCB4139C}"/>
              </a:ext>
            </a:extLst>
          </p:cNvPr>
          <p:cNvSpPr/>
          <p:nvPr userDrawn="1"/>
        </p:nvSpPr>
        <p:spPr bwMode="auto">
          <a:xfrm rot="10800000" flipH="1">
            <a:off x="1" y="0"/>
            <a:ext cx="3255817" cy="6858000"/>
          </a:xfrm>
          <a:prstGeom prst="rect">
            <a:avLst/>
          </a:prstGeom>
          <a:gradFill>
            <a:gsLst>
              <a:gs pos="0">
                <a:srgbClr val="F8F5EF"/>
              </a:gs>
              <a:gs pos="100000">
                <a:srgbClr val="F2F2F2"/>
              </a:gs>
            </a:gsLst>
            <a:lin ang="108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907797938"/>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Employee experienc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92CA24-F1ED-2A59-53A0-94F2BDDEE67F}"/>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cstate="hqprint">
            <a:extLst>
              <a:ext uri="{28A0092B-C50C-407E-A947-70E740481C1C}">
                <a14:useLocalDpi xmlns:a14="http://schemas.microsoft.com/office/drawing/2010/main"/>
              </a:ext>
            </a:extLst>
          </a:blip>
          <a:src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6148290"/>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F2F7C11-33E8-48B4-AAEA-FE0AEE24CF3D}"/>
              </a:ext>
            </a:extLst>
          </p:cNvPr>
          <p:cNvSpPr>
            <a:spLocks noGrp="1"/>
          </p:cNvSpPr>
          <p:nvPr>
            <p:ph type="title" hasCustomPrompt="1"/>
          </p:nvPr>
        </p:nvSpPr>
        <p:spPr>
          <a:xfrm>
            <a:off x="710265" y="430071"/>
            <a:ext cx="10808045" cy="227520"/>
          </a:xfrm>
        </p:spPr>
        <p:txBody>
          <a:bodyPr/>
          <a:lstStyle>
            <a:lvl1pPr>
              <a:defRPr/>
            </a:lvl1pPr>
          </a:lstStyle>
          <a:p>
            <a:r>
              <a:rPr lang="en-US"/>
              <a:t>THEME</a:t>
            </a:r>
          </a:p>
        </p:txBody>
      </p:sp>
      <p:sp>
        <p:nvSpPr>
          <p:cNvPr id="10" name="Text Placeholder 9">
            <a:extLst>
              <a:ext uri="{FF2B5EF4-FFF2-40B4-BE49-F238E27FC236}">
                <a16:creationId xmlns:a16="http://schemas.microsoft.com/office/drawing/2014/main" id="{4C2D2052-B994-4DE2-9E2C-7207F8DB1B90}"/>
              </a:ext>
            </a:extLst>
          </p:cNvPr>
          <p:cNvSpPr>
            <a:spLocks noGrp="1"/>
          </p:cNvSpPr>
          <p:nvPr>
            <p:ph type="body" sz="quarter" idx="10" hasCustomPrompt="1"/>
          </p:nvPr>
        </p:nvSpPr>
        <p:spPr>
          <a:xfrm>
            <a:off x="691977" y="752640"/>
            <a:ext cx="10808045" cy="507749"/>
          </a:xfrm>
        </p:spPr>
        <p:txBody>
          <a:bodyPr lIns="0" rIns="0">
            <a:normAutofit/>
          </a:bodyPr>
          <a:lstStyle>
            <a:lvl1pPr marL="0" indent="0">
              <a:buNone/>
              <a:defRPr sz="3000">
                <a:solidFill>
                  <a:srgbClr val="6264A7"/>
                </a:solidFill>
                <a:latin typeface="Segoe UI Semibold" panose="020B0702040204020203" pitchFamily="34" charset="0"/>
                <a:cs typeface="Segoe UI Semibold" panose="020B0702040204020203" pitchFamily="34" charset="0"/>
              </a:defRPr>
            </a:lvl1pPr>
          </a:lstStyle>
          <a:p>
            <a:pPr lvl="0"/>
            <a:r>
              <a:rPr lang="en-US"/>
              <a:t>Title</a:t>
            </a:r>
          </a:p>
        </p:txBody>
      </p:sp>
      <p:sp>
        <p:nvSpPr>
          <p:cNvPr id="3" name="Text Placeholder 2">
            <a:extLst>
              <a:ext uri="{FF2B5EF4-FFF2-40B4-BE49-F238E27FC236}">
                <a16:creationId xmlns:a16="http://schemas.microsoft.com/office/drawing/2014/main" id="{B589B4F7-C0C3-4F4A-A129-0871D7A547CE}"/>
              </a:ext>
            </a:extLst>
          </p:cNvPr>
          <p:cNvSpPr>
            <a:spLocks noGrp="1"/>
          </p:cNvSpPr>
          <p:nvPr>
            <p:ph type="body" sz="quarter" idx="11"/>
          </p:nvPr>
        </p:nvSpPr>
        <p:spPr>
          <a:xfrm>
            <a:off x="709613" y="1355438"/>
            <a:ext cx="10808045" cy="5221469"/>
          </a:xfrm>
        </p:spPr>
        <p:txBody>
          <a:bodyPr/>
          <a:lstStyle>
            <a:lvl1pPr marL="0" indent="0">
              <a:lnSpc>
                <a:spcPct val="90000"/>
              </a:lnSpc>
              <a:spcBef>
                <a:spcPts val="1200"/>
              </a:spcBef>
              <a:buNone/>
              <a:defRPr sz="1600">
                <a:latin typeface="Segoe UI Semibold" panose="020B0702040204020203" pitchFamily="34" charset="0"/>
                <a:cs typeface="Segoe UI Semibold" panose="020B0702040204020203" pitchFamily="34" charset="0"/>
              </a:defRPr>
            </a:lvl1pPr>
            <a:lvl2pPr marL="346075" indent="-169863">
              <a:spcBef>
                <a:spcPts val="600"/>
              </a:spcBef>
              <a:defRPr sz="1400"/>
            </a:lvl2pPr>
            <a:lvl3pPr marL="684213" indent="-168275">
              <a:spcBef>
                <a:spcPts val="300"/>
              </a:spcBef>
              <a:defRPr sz="12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24157571"/>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9"/>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31281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picture content">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99950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AAA57-3FF8-45DC-AAAC-4C714D286F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F0FDAC-DDDD-49F5-8D9B-3DA731F5C5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BB60EC-BD58-44D1-A40D-166442235D1D}"/>
              </a:ext>
            </a:extLst>
          </p:cNvPr>
          <p:cNvSpPr>
            <a:spLocks noGrp="1"/>
          </p:cNvSpPr>
          <p:nvPr>
            <p:ph type="dt" sz="half" idx="10"/>
          </p:nvPr>
        </p:nvSpPr>
        <p:spPr/>
        <p:txBody>
          <a:bodyPr/>
          <a:lstStyle/>
          <a:p>
            <a:fld id="{FAA7BB67-45B1-4BE0-AFA7-6D5092684828}" type="datetimeFigureOut">
              <a:rPr lang="en-US" smtClean="0"/>
              <a:t>7/14/25</a:t>
            </a:fld>
            <a:endParaRPr lang="en-US"/>
          </a:p>
        </p:txBody>
      </p:sp>
      <p:sp>
        <p:nvSpPr>
          <p:cNvPr id="5" name="Footer Placeholder 4">
            <a:extLst>
              <a:ext uri="{FF2B5EF4-FFF2-40B4-BE49-F238E27FC236}">
                <a16:creationId xmlns:a16="http://schemas.microsoft.com/office/drawing/2014/main" id="{2554DA15-8376-40F2-96C3-FD3D001BFF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7EB225-6029-4625-AB84-906BFD4E8B3E}"/>
              </a:ext>
            </a:extLst>
          </p:cNvPr>
          <p:cNvSpPr>
            <a:spLocks noGrp="1"/>
          </p:cNvSpPr>
          <p:nvPr>
            <p:ph type="sldNum" sz="quarter" idx="12"/>
          </p:nvPr>
        </p:nvSpPr>
        <p:spPr/>
        <p:txBody>
          <a:bodyPr/>
          <a:lstStyle/>
          <a:p>
            <a:fld id="{43CE056F-DF76-4E1D-B54A-F57744B69915}" type="slidenum">
              <a:rPr lang="en-US" smtClean="0"/>
              <a:t>‹#›</a:t>
            </a:fld>
            <a:endParaRPr lang="en-US"/>
          </a:p>
        </p:txBody>
      </p:sp>
    </p:spTree>
    <p:extLst>
      <p:ext uri="{BB962C8B-B14F-4D97-AF65-F5344CB8AC3E}">
        <p14:creationId xmlns:p14="http://schemas.microsoft.com/office/powerpoint/2010/main" val="14508603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hree picture content">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683870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our picture content">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18499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hree filmstrip photos">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78082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Four filmstrip photos">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64339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round photos">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00771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round photos">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797671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Slide">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7056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1426893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Bottom">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3730731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Top">
    <p:bg>
      <p:bgPr>
        <a:solidFill>
          <a:srgbClr val="000000"/>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672136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Right side">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17358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Left sde">
    <p:bg>
      <p:bgPr>
        <a:solidFill>
          <a:srgbClr val="00000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9755988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7011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000000"/>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627092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269302" y="1981350"/>
            <a:ext cx="8964185" cy="999376"/>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Click to edit Master title style</a:t>
            </a:r>
          </a:p>
        </p:txBody>
      </p:sp>
      <p:sp>
        <p:nvSpPr>
          <p:cNvPr id="5" name="Text Placeholder 4"/>
          <p:cNvSpPr>
            <a:spLocks noGrp="1"/>
          </p:cNvSpPr>
          <p:nvPr>
            <p:ph type="body" sz="quarter" idx="12"/>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Click to edit Master text styles</a:t>
            </a:r>
          </a:p>
        </p:txBody>
      </p:sp>
      <p:sp>
        <p:nvSpPr>
          <p:cNvPr id="3" name="Text Placeholder 2"/>
          <p:cNvSpPr>
            <a:spLocks noGrp="1"/>
          </p:cNvSpPr>
          <p:nvPr>
            <p:ph type="body" sz="quarter" idx="13"/>
          </p:nvPr>
        </p:nvSpPr>
        <p:spPr>
          <a:xfrm>
            <a:off x="269240" y="3696656"/>
            <a:ext cx="8964248" cy="301749"/>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pPr lvl="0"/>
            <a:r>
              <a:rPr lang="en-US"/>
              <a:t>Click to edit Master text styles</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pic>
        <p:nvPicPr>
          <p:cNvPr id="4" name="Picture 3" descr="Graphical user interface, application&#10;&#10;Description automatically generated">
            <a:extLst>
              <a:ext uri="{FF2B5EF4-FFF2-40B4-BE49-F238E27FC236}">
                <a16:creationId xmlns:a16="http://schemas.microsoft.com/office/drawing/2014/main" id="{71CDDEC8-F494-D138-906F-FEC0EDA398E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47788" y="1112907"/>
            <a:ext cx="6957716" cy="6724140"/>
          </a:xfrm>
          <a:prstGeom prst="rect">
            <a:avLst/>
          </a:prstGeom>
        </p:spPr>
      </p:pic>
    </p:spTree>
    <p:extLst>
      <p:ext uri="{BB962C8B-B14F-4D97-AF65-F5344CB8AC3E}">
        <p14:creationId xmlns:p14="http://schemas.microsoft.com/office/powerpoint/2010/main" val="2968296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ontent slid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CED43A-F576-013F-29B9-CEE07A256F07}"/>
              </a:ext>
            </a:extLst>
          </p:cNvPr>
          <p:cNvSpPr/>
          <p:nvPr userDrawn="1"/>
        </p:nvSpPr>
        <p:spPr bwMode="auto">
          <a:xfrm>
            <a:off x="9257415" y="70884"/>
            <a:ext cx="2665228" cy="58124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949562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ssion_Timer">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89815E4-DFEB-8398-9591-9B569DDACACA}"/>
              </a:ext>
            </a:extLst>
          </p:cNvPr>
          <p:cNvSpPr/>
          <p:nvPr userDrawn="1"/>
        </p:nvSpPr>
        <p:spPr bwMode="auto">
          <a:xfrm>
            <a:off x="6096000" y="0"/>
            <a:ext cx="6096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8E879043-9FF2-68DD-876E-FAB5945B29D0}"/>
              </a:ext>
            </a:extLst>
          </p:cNvPr>
          <p:cNvSpPr txBox="1">
            <a:spLocks/>
          </p:cNvSpPr>
          <p:nvPr userDrawn="1"/>
        </p:nvSpPr>
        <p:spPr>
          <a:xfrm>
            <a:off x="544289" y="3164205"/>
            <a:ext cx="5551711" cy="369332"/>
          </a:xfrm>
          <a:prstGeom prst="rect">
            <a:avLst/>
          </a:prstGeom>
          <a:noFill/>
        </p:spPr>
        <p:txBody>
          <a:bodyPr wrap="square" lIns="0" tIns="0" rIns="0" bIns="0" rtlCol="0">
            <a:spAutoFit/>
            <a:scene3d>
              <a:camera prst="orthographicFront"/>
              <a:lightRig rig="threePt" dir="t"/>
            </a:scene3d>
          </a:bodyPr>
          <a:lstStyle>
            <a:lvl1pPr defTabSz="932742">
              <a:lnSpc>
                <a:spcPct val="100000"/>
              </a:lnSpc>
              <a:spcBef>
                <a:spcPct val="0"/>
              </a:spcBef>
              <a:buNone/>
              <a:defRPr lang="en-US" sz="4000" b="1" cap="none" spc="50" baseline="0" dirty="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cs typeface="Segoe UI" pitchFamily="34" charset="0"/>
              </a:defRPr>
            </a:lvl1pPr>
          </a:lstStyle>
          <a:p>
            <a:pPr lvl="0"/>
            <a:r>
              <a:rPr lang="en-AU" sz="2400" b="0" i="1">
                <a:solidFill>
                  <a:schemeClr val="accent1"/>
                </a:solidFill>
              </a:rPr>
              <a:t>We will be kicking things off in…</a:t>
            </a:r>
          </a:p>
        </p:txBody>
      </p:sp>
      <p:sp>
        <p:nvSpPr>
          <p:cNvPr id="8" name="Title 7">
            <a:extLst>
              <a:ext uri="{FF2B5EF4-FFF2-40B4-BE49-F238E27FC236}">
                <a16:creationId xmlns:a16="http://schemas.microsoft.com/office/drawing/2014/main" id="{F2BF8E32-51EF-6739-3A1C-A1D5850D4D6C}"/>
              </a:ext>
            </a:extLst>
          </p:cNvPr>
          <p:cNvSpPr>
            <a:spLocks noGrp="1"/>
          </p:cNvSpPr>
          <p:nvPr>
            <p:ph type="title" hasCustomPrompt="1"/>
          </p:nvPr>
        </p:nvSpPr>
        <p:spPr>
          <a:xfrm>
            <a:off x="588263" y="1204685"/>
            <a:ext cx="5703677" cy="615553"/>
          </a:xfrm>
        </p:spPr>
        <p:txBody>
          <a:bodyPr/>
          <a:lstStyle/>
          <a:p>
            <a:r>
              <a:rPr lang="en-US"/>
              <a:t>Session name</a:t>
            </a:r>
            <a:endParaRPr lang="en-AU"/>
          </a:p>
        </p:txBody>
      </p:sp>
    </p:spTree>
    <p:extLst>
      <p:ext uri="{BB962C8B-B14F-4D97-AF65-F5344CB8AC3E}">
        <p14:creationId xmlns:p14="http://schemas.microsoft.com/office/powerpoint/2010/main" val="39775709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93495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 Title_Generic_White">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89815E4-DFEB-8398-9591-9B569DDACACA}"/>
              </a:ext>
            </a:extLst>
          </p:cNvPr>
          <p:cNvSpPr/>
          <p:nvPr userDrawn="1"/>
        </p:nvSpPr>
        <p:spPr bwMode="auto">
          <a:xfrm>
            <a:off x="6096000" y="0"/>
            <a:ext cx="6096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834637" cy="615553"/>
          </a:xfrm>
          <a:noFill/>
        </p:spPr>
        <p:txBody>
          <a:bodyPr wrap="square" lIns="0" tIns="0" rIns="0" bIns="0" rtlCol="0">
            <a:spAutoFit/>
            <a:scene3d>
              <a:camera prst="orthographicFront"/>
              <a:lightRig rig="threePt" dir="t"/>
            </a:scene3d>
          </a:bodyPr>
          <a:lstStyle>
            <a:lvl1pPr>
              <a:defRPr lang="en-US" dirty="0"/>
            </a:lvl1pPr>
          </a:lstStyle>
          <a:p>
            <a:pPr lvl="0"/>
            <a:r>
              <a:rPr lang="en-US"/>
              <a:t>Session name</a:t>
            </a:r>
          </a:p>
        </p:txBody>
      </p:sp>
      <p:sp>
        <p:nvSpPr>
          <p:cNvPr id="5" name="Text Placeholder 4"/>
          <p:cNvSpPr>
            <a:spLocks noGrp="1"/>
          </p:cNvSpPr>
          <p:nvPr>
            <p:ph type="body" sz="quarter" idx="12" hasCustomPrompt="1"/>
          </p:nvPr>
        </p:nvSpPr>
        <p:spPr>
          <a:xfrm>
            <a:off x="582042" y="3962400"/>
            <a:ext cx="4830804" cy="338554"/>
          </a:xfrm>
          <a:noFill/>
        </p:spPr>
        <p:txBody>
          <a:bodyPr wrap="square" lIns="0" tIns="0" rIns="0" bIns="0">
            <a:spAutoFit/>
          </a:bodyPr>
          <a:lstStyle>
            <a:lvl1pPr marL="0" indent="0">
              <a:spcBef>
                <a:spcPts val="0"/>
              </a:spcBef>
              <a:buNone/>
              <a:defRPr sz="2200" spc="0" baseline="0">
                <a:solidFill>
                  <a:schemeClr val="accent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_Generic_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3749" y="2545335"/>
            <a:ext cx="4167887" cy="1231106"/>
          </a:xfrm>
          <a:noFill/>
        </p:spPr>
        <p:txBody>
          <a:bodyPr wrap="square" lIns="0" tIns="0" rIns="0" bIns="0" rtlCol="0">
            <a:spAutoFit/>
            <a:scene3d>
              <a:camera prst="orthographicFront"/>
              <a:lightRig rig="threePt" dir="t"/>
            </a:scene3d>
          </a:bodyPr>
          <a:lstStyle>
            <a:lvl1pPr>
              <a:defRPr lang="en-US" dirty="0"/>
            </a:lvl1pPr>
          </a:lstStyle>
          <a:p>
            <a:pPr lvl="0"/>
            <a:r>
              <a:rPr lang="en-US"/>
              <a:t>Session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accent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6096000" y="0"/>
            <a:ext cx="60948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_Generic_Dark">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277491-EF3F-0177-B3CA-035B10656F70}"/>
              </a:ext>
            </a:extLst>
          </p:cNvPr>
          <p:cNvSpPr/>
          <p:nvPr userDrawn="1"/>
        </p:nvSpPr>
        <p:spPr bwMode="auto">
          <a:xfrm>
            <a:off x="6096000" y="0"/>
            <a:ext cx="6096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910837" cy="1231106"/>
          </a:xfrm>
        </p:spPr>
        <p:txBody>
          <a:bodyPr wrap="square" anchor="b" anchorCtr="0">
            <a:spAutoFit/>
          </a:bodyPr>
          <a:lstStyle>
            <a:lvl1pPr>
              <a:defRPr lang="en-US" sz="4000" b="0" kern="1200" cap="none" spc="50" baseline="0" dirty="0">
                <a:ln>
                  <a:noFill/>
                </a:ln>
                <a:gradFill flip="none" rotWithShape="1">
                  <a:gsLst>
                    <a:gs pos="10000">
                      <a:schemeClr val="accent1">
                        <a:lumMod val="60000"/>
                        <a:lumOff val="40000"/>
                      </a:schemeClr>
                    </a:gs>
                    <a:gs pos="35000">
                      <a:schemeClr val="accent1">
                        <a:lumMod val="40000"/>
                        <a:lumOff val="60000"/>
                      </a:schemeClr>
                    </a:gs>
                    <a:gs pos="53000">
                      <a:schemeClr val="tx2">
                        <a:lumMod val="25000"/>
                        <a:lumOff val="75000"/>
                      </a:schemeClr>
                    </a:gs>
                    <a:gs pos="85000">
                      <a:schemeClr val="tx2">
                        <a:lumMod val="10000"/>
                        <a:lumOff val="90000"/>
                      </a:schemeClr>
                    </a:gs>
                  </a:gsLst>
                  <a:lin ang="13500000" scaled="1"/>
                  <a:tileRect/>
                </a:gradFill>
                <a:effectLst/>
                <a:latin typeface="+mj-lt"/>
                <a:ea typeface="+mn-ea"/>
                <a:cs typeface="Segoe UI" pitchFamily="34" charset="0"/>
              </a:defRPr>
            </a:lvl1pPr>
          </a:lstStyle>
          <a:p>
            <a:r>
              <a:rPr lang="en-US"/>
              <a:t>Session name or presentation title </a:t>
            </a:r>
          </a:p>
        </p:txBody>
      </p:sp>
      <p:sp>
        <p:nvSpPr>
          <p:cNvPr id="5" name="Text Placeholder 4"/>
          <p:cNvSpPr>
            <a:spLocks noGrp="1"/>
          </p:cNvSpPr>
          <p:nvPr>
            <p:ph type="body" sz="quarter" idx="12" hasCustomPrompt="1"/>
          </p:nvPr>
        </p:nvSpPr>
        <p:spPr>
          <a:xfrm>
            <a:off x="582042" y="3962400"/>
            <a:ext cx="4906944" cy="338554"/>
          </a:xfrm>
          <a:noFill/>
        </p:spPr>
        <p:txBody>
          <a:bodyPr wrap="square" lIns="0" tIns="0" rIns="0" bIns="0">
            <a:spAutoFit/>
          </a:bodyPr>
          <a:lstStyle>
            <a:lvl1pPr marL="0" indent="0">
              <a:spcBef>
                <a:spcPts val="0"/>
              </a:spcBef>
              <a:buNone/>
              <a:defRPr sz="2200" spc="0" baseline="0">
                <a:solidFill>
                  <a:schemeClr val="bg2"/>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8222109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_Copilot">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277491-EF3F-0177-B3CA-035B10656F70}"/>
              </a:ext>
            </a:extLst>
          </p:cNvPr>
          <p:cNvSpPr/>
          <p:nvPr userDrawn="1"/>
        </p:nvSpPr>
        <p:spPr bwMode="auto">
          <a:xfrm>
            <a:off x="6096000" y="0"/>
            <a:ext cx="6096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910837" cy="1231106"/>
          </a:xfrm>
        </p:spPr>
        <p:txBody>
          <a:bodyPr wrap="square" anchor="b" anchorCtr="0">
            <a:spAutoFit/>
          </a:bodyPr>
          <a:lstStyle>
            <a:lvl1pPr>
              <a:defRPr>
                <a:solidFill>
                  <a:srgbClr val="11A5F7"/>
                </a:solidFill>
              </a:defRPr>
            </a:lvl1pPr>
          </a:lstStyle>
          <a:p>
            <a:r>
              <a:rPr lang="en-US"/>
              <a:t>Session name or presentation title </a:t>
            </a:r>
          </a:p>
        </p:txBody>
      </p:sp>
      <p:sp>
        <p:nvSpPr>
          <p:cNvPr id="5" name="Text Placeholder 4"/>
          <p:cNvSpPr>
            <a:spLocks noGrp="1"/>
          </p:cNvSpPr>
          <p:nvPr>
            <p:ph type="body" sz="quarter" idx="12" hasCustomPrompt="1"/>
          </p:nvPr>
        </p:nvSpPr>
        <p:spPr>
          <a:xfrm>
            <a:off x="582042" y="3962400"/>
            <a:ext cx="4906944" cy="338554"/>
          </a:xfrm>
          <a:noFill/>
        </p:spPr>
        <p:txBody>
          <a:bodyPr wrap="square" lIns="0" tIns="0" rIns="0" bIns="0">
            <a:spAutoFit/>
          </a:bodyPr>
          <a:lstStyle>
            <a:lvl1pPr marL="0" indent="0">
              <a:spcBef>
                <a:spcPts val="0"/>
              </a:spcBef>
              <a:buNone/>
              <a:defRPr sz="2200" spc="0" baseline="0">
                <a:solidFill>
                  <a:schemeClr val="bg2"/>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548762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0_Agenda">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4634136-7AA8-2C38-B4B1-029844FEBBE5}"/>
              </a:ext>
            </a:extLst>
          </p:cNvPr>
          <p:cNvPicPr>
            <a:picLocks noChangeAspect="1"/>
          </p:cNvPicPr>
          <p:nvPr userDrawn="1"/>
        </p:nvPicPr>
        <p:blipFill rotWithShape="1">
          <a:blip r:embed="rId2"/>
          <a:srcRect l="14" r="14"/>
          <a:stretch/>
        </p:blipFill>
        <p:spPr>
          <a:xfrm>
            <a:off x="0" y="0"/>
            <a:ext cx="12192000" cy="6858000"/>
          </a:xfrm>
          <a:prstGeom prst="rect">
            <a:avLst/>
          </a:prstGeom>
        </p:spPr>
      </p:pic>
      <p:sp>
        <p:nvSpPr>
          <p:cNvPr id="17" name="Rectangle 16">
            <a:extLst>
              <a:ext uri="{FF2B5EF4-FFF2-40B4-BE49-F238E27FC236}">
                <a16:creationId xmlns:a16="http://schemas.microsoft.com/office/drawing/2014/main" id="{8C00D7D1-117B-BDD2-6233-11A350915026}"/>
              </a:ext>
            </a:extLst>
          </p:cNvPr>
          <p:cNvSpPr/>
          <p:nvPr userDrawn="1"/>
        </p:nvSpPr>
        <p:spPr bwMode="auto">
          <a:xfrm>
            <a:off x="0" y="0"/>
            <a:ext cx="12192000" cy="6858000"/>
          </a:xfrm>
          <a:prstGeom prst="rect">
            <a:avLst/>
          </a:prstGeom>
          <a:solidFill>
            <a:schemeClr val="bg2">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628D956A-B268-1792-BA95-16801CB21ECA}"/>
              </a:ext>
            </a:extLst>
          </p:cNvPr>
          <p:cNvSpPr/>
          <p:nvPr userDrawn="1"/>
        </p:nvSpPr>
        <p:spPr bwMode="auto">
          <a:xfrm>
            <a:off x="2061029" y="622234"/>
            <a:ext cx="9603003" cy="5675086"/>
          </a:xfrm>
          <a:prstGeom prst="roundRect">
            <a:avLst>
              <a:gd name="adj" fmla="val 1538"/>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4" name="Text Placeholder 3"/>
          <p:cNvSpPr>
            <a:spLocks noGrp="1"/>
          </p:cNvSpPr>
          <p:nvPr>
            <p:ph type="body" sz="quarter" idx="10"/>
          </p:nvPr>
        </p:nvSpPr>
        <p:spPr>
          <a:xfrm>
            <a:off x="4223655" y="2161387"/>
            <a:ext cx="6998057" cy="3569942"/>
          </a:xfrm>
        </p:spPr>
        <p:txBody>
          <a:bodyPr wrap="square" anchor="t" anchorCtr="0">
            <a:normAutofit/>
          </a:bodyPr>
          <a:lstStyle>
            <a:lvl1pPr marL="457200" indent="-457200">
              <a:spcBef>
                <a:spcPts val="1224"/>
              </a:spcBef>
              <a:buClr>
                <a:schemeClr val="tx2">
                  <a:lumMod val="90000"/>
                  <a:lumOff val="10000"/>
                </a:schemeClr>
              </a:buClr>
              <a:buFont typeface="Wingdings" panose="05000000000000000000" pitchFamily="2" charset="2"/>
              <a:buChar char="§"/>
              <a:defRPr sz="2800" b="0">
                <a:latin typeface="Segoe UI" panose="020B0502040204020203" pitchFamily="34" charset="0"/>
                <a:cs typeface="Segoe UI" panose="020B0502040204020203" pitchFamily="34" charset="0"/>
              </a:defRPr>
            </a:lvl1pPr>
            <a:lvl2pPr marL="598488" indent="-342900">
              <a:buClr>
                <a:schemeClr val="tx2">
                  <a:lumMod val="90000"/>
                  <a:lumOff val="10000"/>
                </a:schemeClr>
              </a:buClr>
              <a:buFont typeface="Wingdings" panose="05000000000000000000" pitchFamily="2" charset="2"/>
              <a:buChar char="§"/>
              <a:defRPr sz="2000" b="0"/>
            </a:lvl2pPr>
            <a:lvl3pPr marL="736600" indent="-285750">
              <a:buClr>
                <a:schemeClr val="tx2">
                  <a:lumMod val="90000"/>
                  <a:lumOff val="10000"/>
                </a:schemeClr>
              </a:buClr>
              <a:buFont typeface="Wingdings" panose="05000000000000000000" pitchFamily="2" charset="2"/>
              <a:buChar char="§"/>
              <a:tabLst/>
              <a:defRPr sz="1600" b="0"/>
            </a:lvl3pPr>
            <a:lvl4pPr marL="938212" indent="-285750">
              <a:buClr>
                <a:schemeClr val="tx2">
                  <a:lumMod val="90000"/>
                  <a:lumOff val="10000"/>
                </a:schemeClr>
              </a:buClr>
              <a:buFont typeface="Wingdings" panose="05000000000000000000" pitchFamily="2" charset="2"/>
              <a:buChar char="§"/>
              <a:defRPr sz="1400" b="0"/>
            </a:lvl4pPr>
            <a:lvl5pPr marL="1139825" indent="-285750">
              <a:buClr>
                <a:schemeClr val="tx2">
                  <a:lumMod val="90000"/>
                  <a:lumOff val="10000"/>
                </a:schemeClr>
              </a:buClr>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
            <a:extLst>
              <a:ext uri="{FF2B5EF4-FFF2-40B4-BE49-F238E27FC236}">
                <a16:creationId xmlns:a16="http://schemas.microsoft.com/office/drawing/2014/main" id="{5C9D6F94-458A-693B-C78B-42885DD7B3F3}"/>
              </a:ext>
            </a:extLst>
          </p:cNvPr>
          <p:cNvSpPr txBox="1">
            <a:spLocks/>
          </p:cNvSpPr>
          <p:nvPr userDrawn="1"/>
        </p:nvSpPr>
        <p:spPr>
          <a:xfrm>
            <a:off x="4223656" y="1279143"/>
            <a:ext cx="5212079" cy="615553"/>
          </a:xfrm>
          <a:prstGeom prst="rect">
            <a:avLst/>
          </a:prstGeom>
          <a:noFill/>
        </p:spPr>
        <p:txBody>
          <a:bodyPr wrap="square" lIns="0" tIns="0" rIns="0" bIns="0" rtlCol="0">
            <a:spAutoFit/>
            <a:scene3d>
              <a:camera prst="orthographicFront"/>
              <a:lightRig rig="threePt" dir="t"/>
            </a:scene3d>
          </a:bodyPr>
          <a:lstStyle>
            <a:lvl1pPr defTabSz="932742">
              <a:lnSpc>
                <a:spcPct val="100000"/>
              </a:lnSpc>
              <a:spcBef>
                <a:spcPct val="0"/>
              </a:spcBef>
              <a:buNone/>
              <a:defRPr lang="en-US" sz="4000" b="1" cap="none" spc="50" baseline="0" dirty="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cs typeface="Segoe UI" pitchFamily="34" charset="0"/>
              </a:defRPr>
            </a:lvl1pPr>
          </a:lstStyle>
          <a:p>
            <a:pPr lvl="0"/>
            <a:r>
              <a:rPr lang="en-AU"/>
              <a:t>Agenda</a:t>
            </a:r>
          </a:p>
        </p:txBody>
      </p:sp>
      <p:sp>
        <p:nvSpPr>
          <p:cNvPr id="13" name="Title 1">
            <a:extLst>
              <a:ext uri="{FF2B5EF4-FFF2-40B4-BE49-F238E27FC236}">
                <a16:creationId xmlns:a16="http://schemas.microsoft.com/office/drawing/2014/main" id="{1B7A1323-40FC-32AD-765F-7F93A6AA6455}"/>
              </a:ext>
            </a:extLst>
          </p:cNvPr>
          <p:cNvSpPr txBox="1">
            <a:spLocks/>
          </p:cNvSpPr>
          <p:nvPr userDrawn="1"/>
        </p:nvSpPr>
        <p:spPr>
          <a:xfrm>
            <a:off x="-3807350" y="4694216"/>
            <a:ext cx="2434337" cy="2462213"/>
          </a:xfrm>
          <a:prstGeom prst="rect">
            <a:avLst/>
          </a:prstGeom>
          <a:noFill/>
        </p:spPr>
        <p:txBody>
          <a:bodyPr wrap="square" lIns="0" tIns="0" rIns="0" bIns="0" rtlCol="0" anchor="b" anchorCtr="0">
            <a:spAutoFit/>
            <a:scene3d>
              <a:camera prst="orthographicFront"/>
              <a:lightRig rig="threePt" dir="t"/>
            </a:scene3d>
          </a:bodyPr>
          <a:lstStyle>
            <a:lvl1pPr algn="l" defTabSz="932742" rtl="0" eaLnBrk="1" latinLnBrk="0" hangingPunct="1">
              <a:lnSpc>
                <a:spcPct val="100000"/>
              </a:lnSpc>
              <a:spcBef>
                <a:spcPct val="0"/>
              </a:spcBef>
              <a:buNone/>
              <a:defRPr lang="en-US" sz="4000" b="1" kern="1200" cap="none" spc="50" baseline="0">
                <a:ln>
                  <a:noFill/>
                </a:ln>
                <a:solidFill>
                  <a:schemeClr val="accent1"/>
                </a:solidFill>
                <a:effectLst/>
                <a:latin typeface="+mj-lt"/>
                <a:ea typeface="+mn-ea"/>
                <a:cs typeface="Segoe UI" pitchFamily="34" charset="0"/>
              </a:defRPr>
            </a:lvl1pPr>
          </a:lstStyle>
          <a:p>
            <a:r>
              <a:rPr lang="en-AU"/>
              <a:t>Event name or presentation title </a:t>
            </a:r>
          </a:p>
        </p:txBody>
      </p:sp>
      <p:grpSp>
        <p:nvGrpSpPr>
          <p:cNvPr id="18" name="Group 17">
            <a:extLst>
              <a:ext uri="{FF2B5EF4-FFF2-40B4-BE49-F238E27FC236}">
                <a16:creationId xmlns:a16="http://schemas.microsoft.com/office/drawing/2014/main" id="{C992A25B-D48E-AA0C-8CA7-39A1A1E740C8}"/>
              </a:ext>
            </a:extLst>
          </p:cNvPr>
          <p:cNvGrpSpPr/>
          <p:nvPr userDrawn="1"/>
        </p:nvGrpSpPr>
        <p:grpSpPr>
          <a:xfrm>
            <a:off x="527968" y="-266691"/>
            <a:ext cx="3325941" cy="6837383"/>
            <a:chOff x="527968" y="-266691"/>
            <a:chExt cx="3325941" cy="6837383"/>
          </a:xfrm>
        </p:grpSpPr>
        <p:sp>
          <p:nvSpPr>
            <p:cNvPr id="19" name="Freeform: Shape 18">
              <a:extLst>
                <a:ext uri="{FF2B5EF4-FFF2-40B4-BE49-F238E27FC236}">
                  <a16:creationId xmlns:a16="http://schemas.microsoft.com/office/drawing/2014/main" id="{C6718502-112B-68E6-D883-DF16D66D9F85}"/>
                </a:ext>
              </a:extLst>
            </p:cNvPr>
            <p:cNvSpPr/>
            <p:nvPr userDrawn="1"/>
          </p:nvSpPr>
          <p:spPr bwMode="auto">
            <a:xfrm>
              <a:off x="527968" y="-266691"/>
              <a:ext cx="3325941" cy="6837383"/>
            </a:xfrm>
            <a:custGeom>
              <a:avLst/>
              <a:gdLst>
                <a:gd name="connsiteX0" fmla="*/ 112013 w 3325941"/>
                <a:gd name="connsiteY0" fmla="*/ 0 h 6837383"/>
                <a:gd name="connsiteX1" fmla="*/ 3213928 w 3325941"/>
                <a:gd name="connsiteY1" fmla="*/ 0 h 6837383"/>
                <a:gd name="connsiteX2" fmla="*/ 3325941 w 3325941"/>
                <a:gd name="connsiteY2" fmla="*/ 112013 h 6837383"/>
                <a:gd name="connsiteX3" fmla="*/ 3325941 w 3325941"/>
                <a:gd name="connsiteY3" fmla="*/ 117242 h 6837383"/>
                <a:gd name="connsiteX4" fmla="*/ 3325941 w 3325941"/>
                <a:gd name="connsiteY4" fmla="*/ 609110 h 6837383"/>
                <a:gd name="connsiteX5" fmla="*/ 3325941 w 3325941"/>
                <a:gd name="connsiteY5" fmla="*/ 2827339 h 6837383"/>
                <a:gd name="connsiteX6" fmla="*/ 3325941 w 3325941"/>
                <a:gd name="connsiteY6" fmla="*/ 2832568 h 6837383"/>
                <a:gd name="connsiteX7" fmla="*/ 3325941 w 3325941"/>
                <a:gd name="connsiteY7" fmla="*/ 3321094 h 6837383"/>
                <a:gd name="connsiteX8" fmla="*/ 3325941 w 3325941"/>
                <a:gd name="connsiteY8" fmla="*/ 3324436 h 6837383"/>
                <a:gd name="connsiteX9" fmla="*/ 3325941 w 3325941"/>
                <a:gd name="connsiteY9" fmla="*/ 6036420 h 6837383"/>
                <a:gd name="connsiteX10" fmla="*/ 1662971 w 3325941"/>
                <a:gd name="connsiteY10" fmla="*/ 6837383 h 6837383"/>
                <a:gd name="connsiteX11" fmla="*/ 0 w 3325941"/>
                <a:gd name="connsiteY11" fmla="*/ 6036420 h 6837383"/>
                <a:gd name="connsiteX12" fmla="*/ 0 w 3325941"/>
                <a:gd name="connsiteY12" fmla="*/ 3324436 h 6837383"/>
                <a:gd name="connsiteX13" fmla="*/ 0 w 3325941"/>
                <a:gd name="connsiteY13" fmla="*/ 3321094 h 6837383"/>
                <a:gd name="connsiteX14" fmla="*/ 0 w 3325941"/>
                <a:gd name="connsiteY14" fmla="*/ 2832568 h 6837383"/>
                <a:gd name="connsiteX15" fmla="*/ 0 w 3325941"/>
                <a:gd name="connsiteY15" fmla="*/ 2827339 h 6837383"/>
                <a:gd name="connsiteX16" fmla="*/ 0 w 3325941"/>
                <a:gd name="connsiteY16" fmla="*/ 609110 h 6837383"/>
                <a:gd name="connsiteX17" fmla="*/ 0 w 3325941"/>
                <a:gd name="connsiteY17" fmla="*/ 117242 h 6837383"/>
                <a:gd name="connsiteX18" fmla="*/ 0 w 3325941"/>
                <a:gd name="connsiteY18" fmla="*/ 112013 h 6837383"/>
                <a:gd name="connsiteX19" fmla="*/ 112013 w 3325941"/>
                <a:gd name="connsiteY19" fmla="*/ 0 h 683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25941" h="6837383">
                  <a:moveTo>
                    <a:pt x="112013" y="0"/>
                  </a:moveTo>
                  <a:lnTo>
                    <a:pt x="3213928" y="0"/>
                  </a:lnTo>
                  <a:cubicBezTo>
                    <a:pt x="3275791" y="0"/>
                    <a:pt x="3325941" y="50151"/>
                    <a:pt x="3325941" y="112013"/>
                  </a:cubicBezTo>
                  <a:lnTo>
                    <a:pt x="3325941" y="117242"/>
                  </a:lnTo>
                  <a:lnTo>
                    <a:pt x="3325941" y="609110"/>
                  </a:lnTo>
                  <a:lnTo>
                    <a:pt x="3325941" y="2827339"/>
                  </a:lnTo>
                  <a:lnTo>
                    <a:pt x="3325941" y="2832568"/>
                  </a:lnTo>
                  <a:lnTo>
                    <a:pt x="3325941" y="3321094"/>
                  </a:lnTo>
                  <a:lnTo>
                    <a:pt x="3325941" y="3324436"/>
                  </a:lnTo>
                  <a:lnTo>
                    <a:pt x="3325941" y="6036420"/>
                  </a:lnTo>
                  <a:lnTo>
                    <a:pt x="1662971" y="6837383"/>
                  </a:lnTo>
                  <a:lnTo>
                    <a:pt x="0" y="6036420"/>
                  </a:lnTo>
                  <a:lnTo>
                    <a:pt x="0" y="3324436"/>
                  </a:lnTo>
                  <a:lnTo>
                    <a:pt x="0" y="3321094"/>
                  </a:lnTo>
                  <a:lnTo>
                    <a:pt x="0" y="2832568"/>
                  </a:lnTo>
                  <a:lnTo>
                    <a:pt x="0" y="2827339"/>
                  </a:lnTo>
                  <a:lnTo>
                    <a:pt x="0" y="609110"/>
                  </a:lnTo>
                  <a:lnTo>
                    <a:pt x="0" y="117242"/>
                  </a:lnTo>
                  <a:lnTo>
                    <a:pt x="0" y="112013"/>
                  </a:lnTo>
                  <a:cubicBezTo>
                    <a:pt x="0" y="50151"/>
                    <a:pt x="50151" y="0"/>
                    <a:pt x="112013" y="0"/>
                  </a:cubicBezTo>
                  <a:close/>
                </a:path>
              </a:pathLst>
            </a:custGeom>
            <a:solidFill>
              <a:schemeClr val="tx2"/>
            </a:solidFill>
            <a:ln>
              <a:noFill/>
              <a:headEnd type="none" w="med" len="med"/>
              <a:tailEnd type="none" w="med" len="med"/>
            </a:ln>
            <a:effectLst>
              <a:outerShdw blurRad="63500" sx="102000" sy="102000" algn="ctr" rotWithShape="0">
                <a:schemeClr val="tx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1B6078A-CA11-6F7B-9AE1-44AA7B10F3F1}"/>
                </a:ext>
              </a:extLst>
            </p:cNvPr>
            <p:cNvSpPr/>
            <p:nvPr userDrawn="1"/>
          </p:nvSpPr>
          <p:spPr bwMode="auto">
            <a:xfrm>
              <a:off x="1215280" y="2305318"/>
              <a:ext cx="1862983" cy="2308917"/>
            </a:xfrm>
            <a:custGeom>
              <a:avLst/>
              <a:gdLst>
                <a:gd name="connsiteX0" fmla="*/ 42435 w 1260000"/>
                <a:gd name="connsiteY0" fmla="*/ 0 h 1561600"/>
                <a:gd name="connsiteX1" fmla="*/ 1217565 w 1260000"/>
                <a:gd name="connsiteY1" fmla="*/ 0 h 1561600"/>
                <a:gd name="connsiteX2" fmla="*/ 1260000 w 1260000"/>
                <a:gd name="connsiteY2" fmla="*/ 42435 h 1561600"/>
                <a:gd name="connsiteX3" fmla="*/ 1260000 w 1260000"/>
                <a:gd name="connsiteY3" fmla="*/ 44416 h 1561600"/>
                <a:gd name="connsiteX4" fmla="*/ 1260000 w 1260000"/>
                <a:gd name="connsiteY4" fmla="*/ 230755 h 1561600"/>
                <a:gd name="connsiteX5" fmla="*/ 1260000 w 1260000"/>
                <a:gd name="connsiteY5" fmla="*/ 1258163 h 1561600"/>
                <a:gd name="connsiteX6" fmla="*/ 630000 w 1260000"/>
                <a:gd name="connsiteY6" fmla="*/ 1561600 h 1561600"/>
                <a:gd name="connsiteX7" fmla="*/ 0 w 1260000"/>
                <a:gd name="connsiteY7" fmla="*/ 1258163 h 1561600"/>
                <a:gd name="connsiteX8" fmla="*/ 0 w 1260000"/>
                <a:gd name="connsiteY8" fmla="*/ 230755 h 1561600"/>
                <a:gd name="connsiteX9" fmla="*/ 0 w 1260000"/>
                <a:gd name="connsiteY9" fmla="*/ 44416 h 1561600"/>
                <a:gd name="connsiteX10" fmla="*/ 0 w 1260000"/>
                <a:gd name="connsiteY10" fmla="*/ 42435 h 1561600"/>
                <a:gd name="connsiteX11" fmla="*/ 42435 w 1260000"/>
                <a:gd name="connsiteY11" fmla="*/ 0 h 156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0000" h="1561600">
                  <a:moveTo>
                    <a:pt x="42435" y="0"/>
                  </a:moveTo>
                  <a:lnTo>
                    <a:pt x="1217565" y="0"/>
                  </a:lnTo>
                  <a:cubicBezTo>
                    <a:pt x="1241001" y="0"/>
                    <a:pt x="1260000" y="18999"/>
                    <a:pt x="1260000" y="42435"/>
                  </a:cubicBezTo>
                  <a:lnTo>
                    <a:pt x="1260000" y="44416"/>
                  </a:lnTo>
                  <a:lnTo>
                    <a:pt x="1260000" y="230755"/>
                  </a:lnTo>
                  <a:lnTo>
                    <a:pt x="1260000" y="1258163"/>
                  </a:lnTo>
                  <a:lnTo>
                    <a:pt x="630000" y="1561600"/>
                  </a:lnTo>
                  <a:lnTo>
                    <a:pt x="0" y="1258163"/>
                  </a:lnTo>
                  <a:lnTo>
                    <a:pt x="0" y="230755"/>
                  </a:lnTo>
                  <a:lnTo>
                    <a:pt x="0" y="44416"/>
                  </a:lnTo>
                  <a:lnTo>
                    <a:pt x="0" y="42435"/>
                  </a:lnTo>
                  <a:cubicBezTo>
                    <a:pt x="0" y="18999"/>
                    <a:pt x="18999" y="0"/>
                    <a:pt x="42435" y="0"/>
                  </a:cubicBezTo>
                  <a:close/>
                </a:path>
              </a:pathLst>
            </a:custGeom>
            <a:solidFill>
              <a:srgbClr val="FFFFFF"/>
            </a:solidFill>
            <a:ln>
              <a:noFill/>
              <a:headEnd type="none" w="med" len="med"/>
              <a:tailEnd type="none" w="med" len="med"/>
            </a:ln>
            <a:effectLst>
              <a:outerShdw blurRad="63500" sx="102000" sy="102000" algn="ctr" rotWithShape="0">
                <a:schemeClr val="tx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0_Housekeeping">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4634136-7AA8-2C38-B4B1-029844FEBBE5}"/>
              </a:ext>
            </a:extLst>
          </p:cNvPr>
          <p:cNvPicPr>
            <a:picLocks noChangeAspect="1"/>
          </p:cNvPicPr>
          <p:nvPr userDrawn="1"/>
        </p:nvPicPr>
        <p:blipFill rotWithShape="1">
          <a:blip r:embed="rId2"/>
          <a:srcRect t="17" b="17"/>
          <a:stretch/>
        </p:blipFill>
        <p:spPr>
          <a:xfrm>
            <a:off x="0" y="0"/>
            <a:ext cx="12192000" cy="6858000"/>
          </a:xfrm>
          <a:prstGeom prst="rect">
            <a:avLst/>
          </a:prstGeom>
        </p:spPr>
      </p:pic>
      <p:sp>
        <p:nvSpPr>
          <p:cNvPr id="17" name="Rectangle 16">
            <a:extLst>
              <a:ext uri="{FF2B5EF4-FFF2-40B4-BE49-F238E27FC236}">
                <a16:creationId xmlns:a16="http://schemas.microsoft.com/office/drawing/2014/main" id="{8C00D7D1-117B-BDD2-6233-11A350915026}"/>
              </a:ext>
            </a:extLst>
          </p:cNvPr>
          <p:cNvSpPr/>
          <p:nvPr userDrawn="1"/>
        </p:nvSpPr>
        <p:spPr bwMode="auto">
          <a:xfrm>
            <a:off x="0" y="0"/>
            <a:ext cx="12192000" cy="6858000"/>
          </a:xfrm>
          <a:prstGeom prst="rect">
            <a:avLst/>
          </a:prstGeom>
          <a:solidFill>
            <a:schemeClr val="bg2">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628D956A-B268-1792-BA95-16801CB21ECA}"/>
              </a:ext>
            </a:extLst>
          </p:cNvPr>
          <p:cNvSpPr/>
          <p:nvPr userDrawn="1"/>
        </p:nvSpPr>
        <p:spPr bwMode="auto">
          <a:xfrm>
            <a:off x="2061029" y="622234"/>
            <a:ext cx="9603003" cy="5675086"/>
          </a:xfrm>
          <a:prstGeom prst="roundRect">
            <a:avLst>
              <a:gd name="adj" fmla="val 1538"/>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12" name="Title 1">
            <a:extLst>
              <a:ext uri="{FF2B5EF4-FFF2-40B4-BE49-F238E27FC236}">
                <a16:creationId xmlns:a16="http://schemas.microsoft.com/office/drawing/2014/main" id="{5C9D6F94-458A-693B-C78B-42885DD7B3F3}"/>
              </a:ext>
            </a:extLst>
          </p:cNvPr>
          <p:cNvSpPr txBox="1">
            <a:spLocks/>
          </p:cNvSpPr>
          <p:nvPr userDrawn="1"/>
        </p:nvSpPr>
        <p:spPr>
          <a:xfrm>
            <a:off x="4223656" y="1317243"/>
            <a:ext cx="5212079" cy="615553"/>
          </a:xfrm>
          <a:prstGeom prst="rect">
            <a:avLst/>
          </a:prstGeom>
          <a:noFill/>
        </p:spPr>
        <p:txBody>
          <a:bodyPr wrap="square" lIns="0" tIns="0" rIns="0" bIns="0" rtlCol="0">
            <a:spAutoFit/>
            <a:scene3d>
              <a:camera prst="orthographicFront"/>
              <a:lightRig rig="threePt" dir="t"/>
            </a:scene3d>
          </a:bodyPr>
          <a:lstStyle>
            <a:lvl1pPr defTabSz="932742">
              <a:lnSpc>
                <a:spcPct val="100000"/>
              </a:lnSpc>
              <a:spcBef>
                <a:spcPct val="0"/>
              </a:spcBef>
              <a:buNone/>
              <a:defRPr lang="en-US" sz="4000" b="1" cap="none" spc="50" baseline="0" dirty="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cs typeface="Segoe UI" pitchFamily="34" charset="0"/>
              </a:defRPr>
            </a:lvl1pPr>
          </a:lstStyle>
          <a:p>
            <a:pPr lvl="0"/>
            <a:r>
              <a:rPr lang="en-AU"/>
              <a:t>Housekeeping</a:t>
            </a:r>
          </a:p>
        </p:txBody>
      </p:sp>
      <p:sp>
        <p:nvSpPr>
          <p:cNvPr id="14" name="TextBox 13">
            <a:extLst>
              <a:ext uri="{FF2B5EF4-FFF2-40B4-BE49-F238E27FC236}">
                <a16:creationId xmlns:a16="http://schemas.microsoft.com/office/drawing/2014/main" id="{6B27EF27-51DD-3978-81EE-3D6706ABD39F}"/>
              </a:ext>
            </a:extLst>
          </p:cNvPr>
          <p:cNvSpPr txBox="1"/>
          <p:nvPr userDrawn="1"/>
        </p:nvSpPr>
        <p:spPr>
          <a:xfrm>
            <a:off x="4128101" y="2313148"/>
            <a:ext cx="7280126" cy="3477875"/>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chemeClr val="tx2">
                  <a:lumMod val="90000"/>
                  <a:lumOff val="10000"/>
                </a:schemeClr>
              </a:buClr>
              <a:buSzPct val="90000"/>
              <a:buFont typeface="Wingdings" panose="05000000000000000000" pitchFamily="2" charset="2"/>
              <a:buChar char="§"/>
              <a:tabLst/>
              <a:defRPr/>
            </a:pPr>
            <a:r>
              <a:rPr kumimoji="0" lang="en-AU" sz="2200" b="0" i="0" u="none" strike="noStrike" kern="1200" cap="none" spc="0" normalizeH="0" baseline="0" noProof="0">
                <a:ln>
                  <a:noFill/>
                </a:ln>
                <a:solidFill>
                  <a:schemeClr val="bg1">
                    <a:lumMod val="50000"/>
                  </a:schemeClr>
                </a:solidFill>
                <a:effectLst/>
                <a:uLnTx/>
                <a:uFillTx/>
                <a:latin typeface="Segoe UI"/>
                <a:ea typeface="+mn-ea"/>
                <a:cs typeface="Segoe UI" panose="020B0502040204020203" pitchFamily="34" charset="0"/>
              </a:rPr>
              <a:t>All microphones muted till the Q&amp;A session.</a:t>
            </a:r>
          </a:p>
          <a:p>
            <a:pPr marL="228600" marR="0" lvl="0" indent="-228600" algn="l" defTabSz="932742" rtl="0" eaLnBrk="1" fontAlgn="auto" latinLnBrk="0" hangingPunct="1">
              <a:lnSpc>
                <a:spcPct val="100000"/>
              </a:lnSpc>
              <a:spcBef>
                <a:spcPct val="20000"/>
              </a:spcBef>
              <a:spcAft>
                <a:spcPts val="0"/>
              </a:spcAft>
              <a:buClr>
                <a:schemeClr val="tx2">
                  <a:lumMod val="90000"/>
                  <a:lumOff val="10000"/>
                </a:schemeClr>
              </a:buClr>
              <a:buSzPct val="90000"/>
              <a:buFont typeface="Wingdings" panose="05000000000000000000" pitchFamily="2" charset="2"/>
              <a:buChar char="§"/>
              <a:tabLst/>
              <a:defRPr/>
            </a:pPr>
            <a:r>
              <a:rPr kumimoji="0" lang="en-AU" sz="2200" b="0" i="0" u="none" strike="noStrike" kern="1200" cap="none" spc="0" normalizeH="0" baseline="0" noProof="0">
                <a:ln>
                  <a:noFill/>
                </a:ln>
                <a:solidFill>
                  <a:schemeClr val="bg1">
                    <a:lumMod val="50000"/>
                  </a:schemeClr>
                </a:solidFill>
                <a:effectLst/>
                <a:uLnTx/>
                <a:uFillTx/>
                <a:latin typeface="Segoe UI"/>
                <a:ea typeface="+mn-ea"/>
                <a:cs typeface="Segoe UI" panose="020B0502040204020203" pitchFamily="34" charset="0"/>
              </a:rPr>
              <a:t>Feel free to post questions to chat. </a:t>
            </a:r>
          </a:p>
          <a:p>
            <a:pPr marL="228600" marR="0" lvl="0" indent="-228600" algn="l" defTabSz="932742" rtl="0" eaLnBrk="1" fontAlgn="auto" latinLnBrk="0" hangingPunct="1">
              <a:lnSpc>
                <a:spcPct val="100000"/>
              </a:lnSpc>
              <a:spcBef>
                <a:spcPct val="20000"/>
              </a:spcBef>
              <a:spcAft>
                <a:spcPts val="0"/>
              </a:spcAft>
              <a:buClr>
                <a:schemeClr val="tx2">
                  <a:lumMod val="90000"/>
                  <a:lumOff val="10000"/>
                </a:schemeClr>
              </a:buClr>
              <a:buSzPct val="90000"/>
              <a:buFont typeface="Wingdings" panose="05000000000000000000" pitchFamily="2" charset="2"/>
              <a:buChar char="§"/>
              <a:tabLst/>
              <a:defRPr/>
            </a:pPr>
            <a:r>
              <a:rPr kumimoji="0" lang="en-AU" sz="2200" b="0" i="0" u="none" strike="noStrike" kern="1200" cap="none" spc="0" normalizeH="0" baseline="0" noProof="0">
                <a:ln>
                  <a:noFill/>
                </a:ln>
                <a:solidFill>
                  <a:schemeClr val="bg1">
                    <a:lumMod val="50000"/>
                  </a:schemeClr>
                </a:solidFill>
                <a:effectLst/>
                <a:uLnTx/>
                <a:uFillTx/>
                <a:latin typeface="Segoe UI"/>
                <a:ea typeface="+mn-ea"/>
                <a:cs typeface="Segoe UI" panose="020B0502040204020203" pitchFamily="34" charset="0"/>
              </a:rPr>
              <a:t>Moderator will unmute those with questions during the Q&amp;A.</a:t>
            </a:r>
          </a:p>
          <a:p>
            <a:pPr marL="228600" marR="0" lvl="0" indent="-228600" algn="l" defTabSz="932742" rtl="0" eaLnBrk="1" fontAlgn="auto" latinLnBrk="0" hangingPunct="1">
              <a:lnSpc>
                <a:spcPct val="100000"/>
              </a:lnSpc>
              <a:spcBef>
                <a:spcPct val="20000"/>
              </a:spcBef>
              <a:spcAft>
                <a:spcPts val="0"/>
              </a:spcAft>
              <a:buClr>
                <a:schemeClr val="tx2">
                  <a:lumMod val="90000"/>
                  <a:lumOff val="10000"/>
                </a:schemeClr>
              </a:buClr>
              <a:buSzPct val="90000"/>
              <a:buFont typeface="Wingdings" panose="05000000000000000000" pitchFamily="2" charset="2"/>
              <a:buChar char="§"/>
              <a:tabLst/>
              <a:defRPr/>
            </a:pPr>
            <a:r>
              <a:rPr kumimoji="0" lang="en-AU" sz="2200" b="0" i="0" u="none" strike="noStrike" kern="1200" cap="none" spc="0" normalizeH="0" baseline="0" noProof="0">
                <a:ln>
                  <a:noFill/>
                </a:ln>
                <a:solidFill>
                  <a:schemeClr val="bg1">
                    <a:lumMod val="50000"/>
                  </a:schemeClr>
                </a:solidFill>
                <a:effectLst/>
                <a:uLnTx/>
                <a:uFillTx/>
                <a:latin typeface="Segoe UI"/>
                <a:ea typeface="+mn-ea"/>
                <a:cs typeface="Segoe UI" panose="020B0502040204020203" pitchFamily="34" charset="0"/>
              </a:rPr>
              <a:t>Session is being recorded and a link will be provided at the end of the event.</a:t>
            </a:r>
          </a:p>
          <a:p>
            <a:pPr marL="228600" marR="0" lvl="0" indent="-228600" algn="l" defTabSz="932742" rtl="0" eaLnBrk="1" fontAlgn="auto" latinLnBrk="0" hangingPunct="1">
              <a:lnSpc>
                <a:spcPct val="100000"/>
              </a:lnSpc>
              <a:spcBef>
                <a:spcPct val="20000"/>
              </a:spcBef>
              <a:spcAft>
                <a:spcPts val="0"/>
              </a:spcAft>
              <a:buClr>
                <a:schemeClr val="tx2">
                  <a:lumMod val="90000"/>
                  <a:lumOff val="10000"/>
                </a:schemeClr>
              </a:buClr>
              <a:buSzPct val="90000"/>
              <a:buFont typeface="Wingdings" panose="05000000000000000000" pitchFamily="2" charset="2"/>
              <a:buChar char="§"/>
              <a:tabLst/>
              <a:defRPr/>
            </a:pPr>
            <a:r>
              <a:rPr kumimoji="0" lang="en-AU" sz="2200" b="0" i="0" u="none" strike="noStrike" kern="1200" cap="none" spc="0" normalizeH="0" baseline="0" noProof="0">
                <a:ln>
                  <a:noFill/>
                </a:ln>
                <a:solidFill>
                  <a:schemeClr val="bg1">
                    <a:lumMod val="50000"/>
                  </a:schemeClr>
                </a:solidFill>
                <a:effectLst/>
                <a:uLnTx/>
                <a:uFillTx/>
                <a:latin typeface="Segoe UI"/>
                <a:ea typeface="+mn-ea"/>
                <a:cs typeface="Segoe UI" panose="020B0502040204020203" pitchFamily="34" charset="0"/>
              </a:rPr>
              <a:t>Content is intended for internal audiences only.</a:t>
            </a:r>
          </a:p>
          <a:p>
            <a:pPr marL="228600" marR="0" lvl="0" indent="-228600" algn="l" defTabSz="932742" rtl="0" eaLnBrk="1" fontAlgn="auto" latinLnBrk="0" hangingPunct="1">
              <a:lnSpc>
                <a:spcPct val="100000"/>
              </a:lnSpc>
              <a:spcBef>
                <a:spcPct val="20000"/>
              </a:spcBef>
              <a:spcAft>
                <a:spcPts val="0"/>
              </a:spcAft>
              <a:buClr>
                <a:schemeClr val="tx2">
                  <a:lumMod val="90000"/>
                  <a:lumOff val="10000"/>
                </a:schemeClr>
              </a:buClr>
              <a:buSzPct val="90000"/>
              <a:buFont typeface="Wingdings" panose="05000000000000000000" pitchFamily="2" charset="2"/>
              <a:buChar char="§"/>
              <a:tabLst/>
              <a:defRPr/>
            </a:pPr>
            <a:r>
              <a:rPr kumimoji="0" lang="en-AU" sz="2200" b="0" i="0" u="none" strike="noStrike" kern="1200" cap="none" spc="0" normalizeH="0" baseline="0" noProof="0">
                <a:ln>
                  <a:noFill/>
                </a:ln>
                <a:solidFill>
                  <a:schemeClr val="bg1">
                    <a:lumMod val="50000"/>
                  </a:schemeClr>
                </a:solidFill>
                <a:effectLst/>
                <a:uLnTx/>
                <a:uFillTx/>
                <a:latin typeface="Segoe UI"/>
                <a:ea typeface="+mn-ea"/>
                <a:cs typeface="Segoe UI" panose="020B0502040204020203" pitchFamily="34" charset="0"/>
              </a:rPr>
              <a:t>Feedback is appreciated and a link will be provided via chat.</a:t>
            </a:r>
          </a:p>
        </p:txBody>
      </p:sp>
      <p:grpSp>
        <p:nvGrpSpPr>
          <p:cNvPr id="24" name="Group 23">
            <a:extLst>
              <a:ext uri="{FF2B5EF4-FFF2-40B4-BE49-F238E27FC236}">
                <a16:creationId xmlns:a16="http://schemas.microsoft.com/office/drawing/2014/main" id="{436C4A70-6F1D-0870-F928-FD31A7F3525B}"/>
              </a:ext>
            </a:extLst>
          </p:cNvPr>
          <p:cNvGrpSpPr/>
          <p:nvPr userDrawn="1"/>
        </p:nvGrpSpPr>
        <p:grpSpPr>
          <a:xfrm>
            <a:off x="527968" y="-261011"/>
            <a:ext cx="3325941" cy="6837383"/>
            <a:chOff x="527968" y="-266691"/>
            <a:chExt cx="3325941" cy="6837383"/>
          </a:xfrm>
        </p:grpSpPr>
        <p:sp>
          <p:nvSpPr>
            <p:cNvPr id="25" name="Freeform: Shape 24">
              <a:extLst>
                <a:ext uri="{FF2B5EF4-FFF2-40B4-BE49-F238E27FC236}">
                  <a16:creationId xmlns:a16="http://schemas.microsoft.com/office/drawing/2014/main" id="{B0A35C29-9DF2-A2F3-F290-92B629756B1E}"/>
                </a:ext>
              </a:extLst>
            </p:cNvPr>
            <p:cNvSpPr/>
            <p:nvPr userDrawn="1"/>
          </p:nvSpPr>
          <p:spPr bwMode="auto">
            <a:xfrm>
              <a:off x="527968" y="-266691"/>
              <a:ext cx="3325941" cy="6837383"/>
            </a:xfrm>
            <a:custGeom>
              <a:avLst/>
              <a:gdLst>
                <a:gd name="connsiteX0" fmla="*/ 112013 w 3325941"/>
                <a:gd name="connsiteY0" fmla="*/ 0 h 6837383"/>
                <a:gd name="connsiteX1" fmla="*/ 3213928 w 3325941"/>
                <a:gd name="connsiteY1" fmla="*/ 0 h 6837383"/>
                <a:gd name="connsiteX2" fmla="*/ 3325941 w 3325941"/>
                <a:gd name="connsiteY2" fmla="*/ 112013 h 6837383"/>
                <a:gd name="connsiteX3" fmla="*/ 3325941 w 3325941"/>
                <a:gd name="connsiteY3" fmla="*/ 117242 h 6837383"/>
                <a:gd name="connsiteX4" fmla="*/ 3325941 w 3325941"/>
                <a:gd name="connsiteY4" fmla="*/ 609110 h 6837383"/>
                <a:gd name="connsiteX5" fmla="*/ 3325941 w 3325941"/>
                <a:gd name="connsiteY5" fmla="*/ 2827339 h 6837383"/>
                <a:gd name="connsiteX6" fmla="*/ 3325941 w 3325941"/>
                <a:gd name="connsiteY6" fmla="*/ 2832568 h 6837383"/>
                <a:gd name="connsiteX7" fmla="*/ 3325941 w 3325941"/>
                <a:gd name="connsiteY7" fmla="*/ 3321094 h 6837383"/>
                <a:gd name="connsiteX8" fmla="*/ 3325941 w 3325941"/>
                <a:gd name="connsiteY8" fmla="*/ 3324436 h 6837383"/>
                <a:gd name="connsiteX9" fmla="*/ 3325941 w 3325941"/>
                <a:gd name="connsiteY9" fmla="*/ 6036420 h 6837383"/>
                <a:gd name="connsiteX10" fmla="*/ 1662971 w 3325941"/>
                <a:gd name="connsiteY10" fmla="*/ 6837383 h 6837383"/>
                <a:gd name="connsiteX11" fmla="*/ 0 w 3325941"/>
                <a:gd name="connsiteY11" fmla="*/ 6036420 h 6837383"/>
                <a:gd name="connsiteX12" fmla="*/ 0 w 3325941"/>
                <a:gd name="connsiteY12" fmla="*/ 3324436 h 6837383"/>
                <a:gd name="connsiteX13" fmla="*/ 0 w 3325941"/>
                <a:gd name="connsiteY13" fmla="*/ 3321094 h 6837383"/>
                <a:gd name="connsiteX14" fmla="*/ 0 w 3325941"/>
                <a:gd name="connsiteY14" fmla="*/ 2832568 h 6837383"/>
                <a:gd name="connsiteX15" fmla="*/ 0 w 3325941"/>
                <a:gd name="connsiteY15" fmla="*/ 2827339 h 6837383"/>
                <a:gd name="connsiteX16" fmla="*/ 0 w 3325941"/>
                <a:gd name="connsiteY16" fmla="*/ 609110 h 6837383"/>
                <a:gd name="connsiteX17" fmla="*/ 0 w 3325941"/>
                <a:gd name="connsiteY17" fmla="*/ 117242 h 6837383"/>
                <a:gd name="connsiteX18" fmla="*/ 0 w 3325941"/>
                <a:gd name="connsiteY18" fmla="*/ 112013 h 6837383"/>
                <a:gd name="connsiteX19" fmla="*/ 112013 w 3325941"/>
                <a:gd name="connsiteY19" fmla="*/ 0 h 683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25941" h="6837383">
                  <a:moveTo>
                    <a:pt x="112013" y="0"/>
                  </a:moveTo>
                  <a:lnTo>
                    <a:pt x="3213928" y="0"/>
                  </a:lnTo>
                  <a:cubicBezTo>
                    <a:pt x="3275791" y="0"/>
                    <a:pt x="3325941" y="50151"/>
                    <a:pt x="3325941" y="112013"/>
                  </a:cubicBezTo>
                  <a:lnTo>
                    <a:pt x="3325941" y="117242"/>
                  </a:lnTo>
                  <a:lnTo>
                    <a:pt x="3325941" y="609110"/>
                  </a:lnTo>
                  <a:lnTo>
                    <a:pt x="3325941" y="2827339"/>
                  </a:lnTo>
                  <a:lnTo>
                    <a:pt x="3325941" y="2832568"/>
                  </a:lnTo>
                  <a:lnTo>
                    <a:pt x="3325941" y="3321094"/>
                  </a:lnTo>
                  <a:lnTo>
                    <a:pt x="3325941" y="3324436"/>
                  </a:lnTo>
                  <a:lnTo>
                    <a:pt x="3325941" y="6036420"/>
                  </a:lnTo>
                  <a:lnTo>
                    <a:pt x="1662971" y="6837383"/>
                  </a:lnTo>
                  <a:lnTo>
                    <a:pt x="0" y="6036420"/>
                  </a:lnTo>
                  <a:lnTo>
                    <a:pt x="0" y="3324436"/>
                  </a:lnTo>
                  <a:lnTo>
                    <a:pt x="0" y="3321094"/>
                  </a:lnTo>
                  <a:lnTo>
                    <a:pt x="0" y="2832568"/>
                  </a:lnTo>
                  <a:lnTo>
                    <a:pt x="0" y="2827339"/>
                  </a:lnTo>
                  <a:lnTo>
                    <a:pt x="0" y="609110"/>
                  </a:lnTo>
                  <a:lnTo>
                    <a:pt x="0" y="117242"/>
                  </a:lnTo>
                  <a:lnTo>
                    <a:pt x="0" y="112013"/>
                  </a:lnTo>
                  <a:cubicBezTo>
                    <a:pt x="0" y="50151"/>
                    <a:pt x="50151" y="0"/>
                    <a:pt x="112013" y="0"/>
                  </a:cubicBezTo>
                  <a:close/>
                </a:path>
              </a:pathLst>
            </a:custGeom>
            <a:solidFill>
              <a:schemeClr val="tx2"/>
            </a:solidFill>
            <a:ln>
              <a:noFill/>
              <a:headEnd type="none" w="med" len="med"/>
              <a:tailEnd type="none" w="med" len="med"/>
            </a:ln>
            <a:effectLst>
              <a:outerShdw blurRad="63500" sx="102000" sy="102000" algn="ctr" rotWithShape="0">
                <a:schemeClr val="tx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7" name="Freeform: Shape 26">
              <a:extLst>
                <a:ext uri="{FF2B5EF4-FFF2-40B4-BE49-F238E27FC236}">
                  <a16:creationId xmlns:a16="http://schemas.microsoft.com/office/drawing/2014/main" id="{50C3B689-9FD7-598B-DFC0-0251C7A09E4C}"/>
                </a:ext>
              </a:extLst>
            </p:cNvPr>
            <p:cNvSpPr/>
            <p:nvPr userDrawn="1"/>
          </p:nvSpPr>
          <p:spPr bwMode="auto">
            <a:xfrm>
              <a:off x="1215280" y="2305318"/>
              <a:ext cx="1862983" cy="2308917"/>
            </a:xfrm>
            <a:custGeom>
              <a:avLst/>
              <a:gdLst>
                <a:gd name="connsiteX0" fmla="*/ 42435 w 1260000"/>
                <a:gd name="connsiteY0" fmla="*/ 0 h 1561600"/>
                <a:gd name="connsiteX1" fmla="*/ 1217565 w 1260000"/>
                <a:gd name="connsiteY1" fmla="*/ 0 h 1561600"/>
                <a:gd name="connsiteX2" fmla="*/ 1260000 w 1260000"/>
                <a:gd name="connsiteY2" fmla="*/ 42435 h 1561600"/>
                <a:gd name="connsiteX3" fmla="*/ 1260000 w 1260000"/>
                <a:gd name="connsiteY3" fmla="*/ 44416 h 1561600"/>
                <a:gd name="connsiteX4" fmla="*/ 1260000 w 1260000"/>
                <a:gd name="connsiteY4" fmla="*/ 230755 h 1561600"/>
                <a:gd name="connsiteX5" fmla="*/ 1260000 w 1260000"/>
                <a:gd name="connsiteY5" fmla="*/ 1258163 h 1561600"/>
                <a:gd name="connsiteX6" fmla="*/ 630000 w 1260000"/>
                <a:gd name="connsiteY6" fmla="*/ 1561600 h 1561600"/>
                <a:gd name="connsiteX7" fmla="*/ 0 w 1260000"/>
                <a:gd name="connsiteY7" fmla="*/ 1258163 h 1561600"/>
                <a:gd name="connsiteX8" fmla="*/ 0 w 1260000"/>
                <a:gd name="connsiteY8" fmla="*/ 230755 h 1561600"/>
                <a:gd name="connsiteX9" fmla="*/ 0 w 1260000"/>
                <a:gd name="connsiteY9" fmla="*/ 44416 h 1561600"/>
                <a:gd name="connsiteX10" fmla="*/ 0 w 1260000"/>
                <a:gd name="connsiteY10" fmla="*/ 42435 h 1561600"/>
                <a:gd name="connsiteX11" fmla="*/ 42435 w 1260000"/>
                <a:gd name="connsiteY11" fmla="*/ 0 h 156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0000" h="1561600">
                  <a:moveTo>
                    <a:pt x="42435" y="0"/>
                  </a:moveTo>
                  <a:lnTo>
                    <a:pt x="1217565" y="0"/>
                  </a:lnTo>
                  <a:cubicBezTo>
                    <a:pt x="1241001" y="0"/>
                    <a:pt x="1260000" y="18999"/>
                    <a:pt x="1260000" y="42435"/>
                  </a:cubicBezTo>
                  <a:lnTo>
                    <a:pt x="1260000" y="44416"/>
                  </a:lnTo>
                  <a:lnTo>
                    <a:pt x="1260000" y="230755"/>
                  </a:lnTo>
                  <a:lnTo>
                    <a:pt x="1260000" y="1258163"/>
                  </a:lnTo>
                  <a:lnTo>
                    <a:pt x="630000" y="1561600"/>
                  </a:lnTo>
                  <a:lnTo>
                    <a:pt x="0" y="1258163"/>
                  </a:lnTo>
                  <a:lnTo>
                    <a:pt x="0" y="230755"/>
                  </a:lnTo>
                  <a:lnTo>
                    <a:pt x="0" y="44416"/>
                  </a:lnTo>
                  <a:lnTo>
                    <a:pt x="0" y="42435"/>
                  </a:lnTo>
                  <a:cubicBezTo>
                    <a:pt x="0" y="18999"/>
                    <a:pt x="18999" y="0"/>
                    <a:pt x="42435" y="0"/>
                  </a:cubicBezTo>
                  <a:close/>
                </a:path>
              </a:pathLst>
            </a:custGeom>
            <a:solidFill>
              <a:srgbClr val="FFFFFF"/>
            </a:solidFill>
            <a:ln>
              <a:noFill/>
              <a:headEnd type="none" w="med" len="med"/>
              <a:tailEnd type="none" w="med" len="med"/>
            </a:ln>
            <a:effectLst>
              <a:outerShdw blurRad="63500" sx="102000" sy="102000" algn="ctr" rotWithShape="0">
                <a:schemeClr val="tx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38187401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0_Q&amp;A">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15" name="Picture 14" descr="Colorful abstract background">
            <a:extLst>
              <a:ext uri="{FF2B5EF4-FFF2-40B4-BE49-F238E27FC236}">
                <a16:creationId xmlns:a16="http://schemas.microsoft.com/office/drawing/2014/main" id="{04634136-7AA8-2C38-B4B1-029844FEBBE5}"/>
              </a:ext>
            </a:extLst>
          </p:cNvPr>
          <p:cNvPicPr>
            <a:picLocks noChangeAspect="1"/>
          </p:cNvPicPr>
          <p:nvPr userDrawn="1"/>
        </p:nvPicPr>
        <p:blipFill rotWithShape="1">
          <a:blip r:embed="rId2"/>
          <a:srcRect t="7813" b="7813"/>
          <a:stretch/>
        </p:blipFill>
        <p:spPr>
          <a:xfrm>
            <a:off x="0" y="0"/>
            <a:ext cx="12192000" cy="6858000"/>
          </a:xfrm>
          <a:prstGeom prst="rect">
            <a:avLst/>
          </a:prstGeom>
        </p:spPr>
      </p:pic>
      <p:sp>
        <p:nvSpPr>
          <p:cNvPr id="17" name="Rectangle 16">
            <a:extLst>
              <a:ext uri="{FF2B5EF4-FFF2-40B4-BE49-F238E27FC236}">
                <a16:creationId xmlns:a16="http://schemas.microsoft.com/office/drawing/2014/main" id="{8C00D7D1-117B-BDD2-6233-11A350915026}"/>
              </a:ext>
            </a:extLst>
          </p:cNvPr>
          <p:cNvSpPr/>
          <p:nvPr userDrawn="1"/>
        </p:nvSpPr>
        <p:spPr bwMode="auto">
          <a:xfrm>
            <a:off x="0" y="0"/>
            <a:ext cx="12192000" cy="6858000"/>
          </a:xfrm>
          <a:prstGeom prst="rect">
            <a:avLst/>
          </a:prstGeom>
          <a:solidFill>
            <a:schemeClr val="bg2">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628D956A-B268-1792-BA95-16801CB21ECA}"/>
              </a:ext>
            </a:extLst>
          </p:cNvPr>
          <p:cNvSpPr/>
          <p:nvPr userDrawn="1"/>
        </p:nvSpPr>
        <p:spPr bwMode="auto">
          <a:xfrm>
            <a:off x="2061029" y="622234"/>
            <a:ext cx="9603003" cy="5675086"/>
          </a:xfrm>
          <a:prstGeom prst="roundRect">
            <a:avLst>
              <a:gd name="adj" fmla="val 1538"/>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12" name="Title 1">
            <a:extLst>
              <a:ext uri="{FF2B5EF4-FFF2-40B4-BE49-F238E27FC236}">
                <a16:creationId xmlns:a16="http://schemas.microsoft.com/office/drawing/2014/main" id="{5C9D6F94-458A-693B-C78B-42885DD7B3F3}"/>
              </a:ext>
            </a:extLst>
          </p:cNvPr>
          <p:cNvSpPr txBox="1">
            <a:spLocks/>
          </p:cNvSpPr>
          <p:nvPr userDrawn="1"/>
        </p:nvSpPr>
        <p:spPr>
          <a:xfrm>
            <a:off x="5259083" y="1681457"/>
            <a:ext cx="4373879" cy="1354217"/>
          </a:xfrm>
          <a:prstGeom prst="rect">
            <a:avLst/>
          </a:prstGeom>
          <a:noFill/>
        </p:spPr>
        <p:txBody>
          <a:bodyPr wrap="square" lIns="0" tIns="0" rIns="0" bIns="0" rtlCol="0">
            <a:spAutoFit/>
            <a:scene3d>
              <a:camera prst="orthographicFront"/>
              <a:lightRig rig="threePt" dir="t"/>
            </a:scene3d>
          </a:bodyPr>
          <a:lstStyle>
            <a:lvl1pPr defTabSz="932742">
              <a:lnSpc>
                <a:spcPct val="100000"/>
              </a:lnSpc>
              <a:spcBef>
                <a:spcPct val="0"/>
              </a:spcBef>
              <a:buNone/>
              <a:defRPr lang="en-US" sz="4000" b="1" cap="none" spc="50" baseline="0" dirty="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cs typeface="Segoe UI" pitchFamily="34" charset="0"/>
              </a:defRPr>
            </a:lvl1pPr>
          </a:lstStyle>
          <a:p>
            <a:pPr lvl="0" algn="ctr"/>
            <a:r>
              <a:rPr lang="en-AU" sz="8800"/>
              <a:t>Q&amp;A</a:t>
            </a:r>
          </a:p>
        </p:txBody>
      </p:sp>
      <p:grpSp>
        <p:nvGrpSpPr>
          <p:cNvPr id="2" name="Group 1">
            <a:extLst>
              <a:ext uri="{FF2B5EF4-FFF2-40B4-BE49-F238E27FC236}">
                <a16:creationId xmlns:a16="http://schemas.microsoft.com/office/drawing/2014/main" id="{8B4BC959-B4DE-6F5D-51D3-7F95C48D52C5}"/>
              </a:ext>
            </a:extLst>
          </p:cNvPr>
          <p:cNvGrpSpPr/>
          <p:nvPr userDrawn="1"/>
        </p:nvGrpSpPr>
        <p:grpSpPr>
          <a:xfrm>
            <a:off x="527968" y="-249672"/>
            <a:ext cx="3325941" cy="6837383"/>
            <a:chOff x="527968" y="-266691"/>
            <a:chExt cx="3325941" cy="6837383"/>
          </a:xfrm>
        </p:grpSpPr>
        <p:sp>
          <p:nvSpPr>
            <p:cNvPr id="11" name="Freeform: Shape 10">
              <a:extLst>
                <a:ext uri="{FF2B5EF4-FFF2-40B4-BE49-F238E27FC236}">
                  <a16:creationId xmlns:a16="http://schemas.microsoft.com/office/drawing/2014/main" id="{656A1043-E1FB-EFD1-8531-4F0B9B18CC02}"/>
                </a:ext>
              </a:extLst>
            </p:cNvPr>
            <p:cNvSpPr/>
            <p:nvPr userDrawn="1"/>
          </p:nvSpPr>
          <p:spPr bwMode="auto">
            <a:xfrm>
              <a:off x="527968" y="-266691"/>
              <a:ext cx="3325941" cy="6837383"/>
            </a:xfrm>
            <a:custGeom>
              <a:avLst/>
              <a:gdLst>
                <a:gd name="connsiteX0" fmla="*/ 112013 w 3325941"/>
                <a:gd name="connsiteY0" fmla="*/ 0 h 6837383"/>
                <a:gd name="connsiteX1" fmla="*/ 3213928 w 3325941"/>
                <a:gd name="connsiteY1" fmla="*/ 0 h 6837383"/>
                <a:gd name="connsiteX2" fmla="*/ 3325941 w 3325941"/>
                <a:gd name="connsiteY2" fmla="*/ 112013 h 6837383"/>
                <a:gd name="connsiteX3" fmla="*/ 3325941 w 3325941"/>
                <a:gd name="connsiteY3" fmla="*/ 117242 h 6837383"/>
                <a:gd name="connsiteX4" fmla="*/ 3325941 w 3325941"/>
                <a:gd name="connsiteY4" fmla="*/ 609110 h 6837383"/>
                <a:gd name="connsiteX5" fmla="*/ 3325941 w 3325941"/>
                <a:gd name="connsiteY5" fmla="*/ 2827339 h 6837383"/>
                <a:gd name="connsiteX6" fmla="*/ 3325941 w 3325941"/>
                <a:gd name="connsiteY6" fmla="*/ 2832568 h 6837383"/>
                <a:gd name="connsiteX7" fmla="*/ 3325941 w 3325941"/>
                <a:gd name="connsiteY7" fmla="*/ 3321094 h 6837383"/>
                <a:gd name="connsiteX8" fmla="*/ 3325941 w 3325941"/>
                <a:gd name="connsiteY8" fmla="*/ 3324436 h 6837383"/>
                <a:gd name="connsiteX9" fmla="*/ 3325941 w 3325941"/>
                <a:gd name="connsiteY9" fmla="*/ 6036420 h 6837383"/>
                <a:gd name="connsiteX10" fmla="*/ 1662971 w 3325941"/>
                <a:gd name="connsiteY10" fmla="*/ 6837383 h 6837383"/>
                <a:gd name="connsiteX11" fmla="*/ 0 w 3325941"/>
                <a:gd name="connsiteY11" fmla="*/ 6036420 h 6837383"/>
                <a:gd name="connsiteX12" fmla="*/ 0 w 3325941"/>
                <a:gd name="connsiteY12" fmla="*/ 3324436 h 6837383"/>
                <a:gd name="connsiteX13" fmla="*/ 0 w 3325941"/>
                <a:gd name="connsiteY13" fmla="*/ 3321094 h 6837383"/>
                <a:gd name="connsiteX14" fmla="*/ 0 w 3325941"/>
                <a:gd name="connsiteY14" fmla="*/ 2832568 h 6837383"/>
                <a:gd name="connsiteX15" fmla="*/ 0 w 3325941"/>
                <a:gd name="connsiteY15" fmla="*/ 2827339 h 6837383"/>
                <a:gd name="connsiteX16" fmla="*/ 0 w 3325941"/>
                <a:gd name="connsiteY16" fmla="*/ 609110 h 6837383"/>
                <a:gd name="connsiteX17" fmla="*/ 0 w 3325941"/>
                <a:gd name="connsiteY17" fmla="*/ 117242 h 6837383"/>
                <a:gd name="connsiteX18" fmla="*/ 0 w 3325941"/>
                <a:gd name="connsiteY18" fmla="*/ 112013 h 6837383"/>
                <a:gd name="connsiteX19" fmla="*/ 112013 w 3325941"/>
                <a:gd name="connsiteY19" fmla="*/ 0 h 683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25941" h="6837383">
                  <a:moveTo>
                    <a:pt x="112013" y="0"/>
                  </a:moveTo>
                  <a:lnTo>
                    <a:pt x="3213928" y="0"/>
                  </a:lnTo>
                  <a:cubicBezTo>
                    <a:pt x="3275791" y="0"/>
                    <a:pt x="3325941" y="50151"/>
                    <a:pt x="3325941" y="112013"/>
                  </a:cubicBezTo>
                  <a:lnTo>
                    <a:pt x="3325941" y="117242"/>
                  </a:lnTo>
                  <a:lnTo>
                    <a:pt x="3325941" y="609110"/>
                  </a:lnTo>
                  <a:lnTo>
                    <a:pt x="3325941" y="2827339"/>
                  </a:lnTo>
                  <a:lnTo>
                    <a:pt x="3325941" y="2832568"/>
                  </a:lnTo>
                  <a:lnTo>
                    <a:pt x="3325941" y="3321094"/>
                  </a:lnTo>
                  <a:lnTo>
                    <a:pt x="3325941" y="3324436"/>
                  </a:lnTo>
                  <a:lnTo>
                    <a:pt x="3325941" y="6036420"/>
                  </a:lnTo>
                  <a:lnTo>
                    <a:pt x="1662971" y="6837383"/>
                  </a:lnTo>
                  <a:lnTo>
                    <a:pt x="0" y="6036420"/>
                  </a:lnTo>
                  <a:lnTo>
                    <a:pt x="0" y="3324436"/>
                  </a:lnTo>
                  <a:lnTo>
                    <a:pt x="0" y="3321094"/>
                  </a:lnTo>
                  <a:lnTo>
                    <a:pt x="0" y="2832568"/>
                  </a:lnTo>
                  <a:lnTo>
                    <a:pt x="0" y="2827339"/>
                  </a:lnTo>
                  <a:lnTo>
                    <a:pt x="0" y="609110"/>
                  </a:lnTo>
                  <a:lnTo>
                    <a:pt x="0" y="117242"/>
                  </a:lnTo>
                  <a:lnTo>
                    <a:pt x="0" y="112013"/>
                  </a:lnTo>
                  <a:cubicBezTo>
                    <a:pt x="0" y="50151"/>
                    <a:pt x="50151" y="0"/>
                    <a:pt x="112013" y="0"/>
                  </a:cubicBezTo>
                  <a:close/>
                </a:path>
              </a:pathLst>
            </a:custGeom>
            <a:solidFill>
              <a:schemeClr val="tx2"/>
            </a:solidFill>
            <a:ln>
              <a:noFill/>
              <a:headEnd type="none" w="med" len="med"/>
              <a:tailEnd type="none" w="med" len="med"/>
            </a:ln>
            <a:effectLst>
              <a:outerShdw blurRad="63500" sx="102000" sy="102000" algn="ctr" rotWithShape="0">
                <a:schemeClr val="tx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5" name="Freeform: Shape 4">
              <a:extLst>
                <a:ext uri="{FF2B5EF4-FFF2-40B4-BE49-F238E27FC236}">
                  <a16:creationId xmlns:a16="http://schemas.microsoft.com/office/drawing/2014/main" id="{7F1AB806-79CF-DEB7-1DB2-68B0DDBDEECA}"/>
                </a:ext>
              </a:extLst>
            </p:cNvPr>
            <p:cNvSpPr/>
            <p:nvPr userDrawn="1"/>
          </p:nvSpPr>
          <p:spPr bwMode="auto">
            <a:xfrm>
              <a:off x="1215280" y="2305318"/>
              <a:ext cx="1862983" cy="2308917"/>
            </a:xfrm>
            <a:custGeom>
              <a:avLst/>
              <a:gdLst>
                <a:gd name="connsiteX0" fmla="*/ 42435 w 1260000"/>
                <a:gd name="connsiteY0" fmla="*/ 0 h 1561600"/>
                <a:gd name="connsiteX1" fmla="*/ 1217565 w 1260000"/>
                <a:gd name="connsiteY1" fmla="*/ 0 h 1561600"/>
                <a:gd name="connsiteX2" fmla="*/ 1260000 w 1260000"/>
                <a:gd name="connsiteY2" fmla="*/ 42435 h 1561600"/>
                <a:gd name="connsiteX3" fmla="*/ 1260000 w 1260000"/>
                <a:gd name="connsiteY3" fmla="*/ 44416 h 1561600"/>
                <a:gd name="connsiteX4" fmla="*/ 1260000 w 1260000"/>
                <a:gd name="connsiteY4" fmla="*/ 230755 h 1561600"/>
                <a:gd name="connsiteX5" fmla="*/ 1260000 w 1260000"/>
                <a:gd name="connsiteY5" fmla="*/ 1258163 h 1561600"/>
                <a:gd name="connsiteX6" fmla="*/ 630000 w 1260000"/>
                <a:gd name="connsiteY6" fmla="*/ 1561600 h 1561600"/>
                <a:gd name="connsiteX7" fmla="*/ 0 w 1260000"/>
                <a:gd name="connsiteY7" fmla="*/ 1258163 h 1561600"/>
                <a:gd name="connsiteX8" fmla="*/ 0 w 1260000"/>
                <a:gd name="connsiteY8" fmla="*/ 230755 h 1561600"/>
                <a:gd name="connsiteX9" fmla="*/ 0 w 1260000"/>
                <a:gd name="connsiteY9" fmla="*/ 44416 h 1561600"/>
                <a:gd name="connsiteX10" fmla="*/ 0 w 1260000"/>
                <a:gd name="connsiteY10" fmla="*/ 42435 h 1561600"/>
                <a:gd name="connsiteX11" fmla="*/ 42435 w 1260000"/>
                <a:gd name="connsiteY11" fmla="*/ 0 h 156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0000" h="1561600">
                  <a:moveTo>
                    <a:pt x="42435" y="0"/>
                  </a:moveTo>
                  <a:lnTo>
                    <a:pt x="1217565" y="0"/>
                  </a:lnTo>
                  <a:cubicBezTo>
                    <a:pt x="1241001" y="0"/>
                    <a:pt x="1260000" y="18999"/>
                    <a:pt x="1260000" y="42435"/>
                  </a:cubicBezTo>
                  <a:lnTo>
                    <a:pt x="1260000" y="44416"/>
                  </a:lnTo>
                  <a:lnTo>
                    <a:pt x="1260000" y="230755"/>
                  </a:lnTo>
                  <a:lnTo>
                    <a:pt x="1260000" y="1258163"/>
                  </a:lnTo>
                  <a:lnTo>
                    <a:pt x="630000" y="1561600"/>
                  </a:lnTo>
                  <a:lnTo>
                    <a:pt x="0" y="1258163"/>
                  </a:lnTo>
                  <a:lnTo>
                    <a:pt x="0" y="230755"/>
                  </a:lnTo>
                  <a:lnTo>
                    <a:pt x="0" y="44416"/>
                  </a:lnTo>
                  <a:lnTo>
                    <a:pt x="0" y="42435"/>
                  </a:lnTo>
                  <a:cubicBezTo>
                    <a:pt x="0" y="18999"/>
                    <a:pt x="18999" y="0"/>
                    <a:pt x="42435" y="0"/>
                  </a:cubicBezTo>
                  <a:close/>
                </a:path>
              </a:pathLst>
            </a:custGeom>
            <a:solidFill>
              <a:srgbClr val="FFFFFF"/>
            </a:solidFill>
            <a:ln>
              <a:noFill/>
              <a:headEnd type="none" w="med" len="med"/>
              <a:tailEnd type="none" w="med" len="med"/>
            </a:ln>
            <a:effectLst>
              <a:outerShdw blurRad="63500" sx="102000" sy="102000" algn="ctr" rotWithShape="0">
                <a:schemeClr val="tx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grpSp>
      <p:sp>
        <p:nvSpPr>
          <p:cNvPr id="14" name="TextBox 13">
            <a:extLst>
              <a:ext uri="{FF2B5EF4-FFF2-40B4-BE49-F238E27FC236}">
                <a16:creationId xmlns:a16="http://schemas.microsoft.com/office/drawing/2014/main" id="{6B27EF27-51DD-3978-81EE-3D6706ABD39F}"/>
              </a:ext>
            </a:extLst>
          </p:cNvPr>
          <p:cNvSpPr txBox="1"/>
          <p:nvPr userDrawn="1"/>
        </p:nvSpPr>
        <p:spPr>
          <a:xfrm>
            <a:off x="4391350" y="3169020"/>
            <a:ext cx="6109345" cy="1446550"/>
          </a:xfrm>
          <a:prstGeom prst="rect">
            <a:avLst/>
          </a:prstGeom>
          <a:noFill/>
        </p:spPr>
        <p:txBody>
          <a:bodyPr wrap="square">
            <a:spAutoFit/>
          </a:bodyPr>
          <a:lstStyle/>
          <a:p>
            <a:pPr marL="0" marR="0" lvl="0" indent="0" algn="ctr" defTabSz="932742" rtl="0" eaLnBrk="1" fontAlgn="auto" latinLnBrk="0" hangingPunct="1">
              <a:lnSpc>
                <a:spcPct val="100000"/>
              </a:lnSpc>
              <a:spcBef>
                <a:spcPct val="20000"/>
              </a:spcBef>
              <a:spcAft>
                <a:spcPts val="0"/>
              </a:spcAft>
              <a:buClr>
                <a:schemeClr val="tx2">
                  <a:lumMod val="90000"/>
                  <a:lumOff val="10000"/>
                </a:schemeClr>
              </a:buClr>
              <a:buSzPct val="90000"/>
              <a:buFont typeface="Wingdings" panose="05000000000000000000" pitchFamily="2" charset="2"/>
              <a:buNone/>
              <a:tabLst/>
              <a:defRPr/>
            </a:pPr>
            <a:r>
              <a:rPr kumimoji="0" lang="en-AU" sz="4400" b="0" i="0" u="none" strike="noStrike" kern="1200" cap="none" spc="0" normalizeH="0" baseline="0" noProof="0">
                <a:ln>
                  <a:noFill/>
                </a:ln>
                <a:solidFill>
                  <a:schemeClr val="bg1">
                    <a:lumMod val="50000"/>
                  </a:schemeClr>
                </a:solidFill>
                <a:effectLst/>
                <a:uLnTx/>
                <a:uFillTx/>
                <a:latin typeface="Segoe UI"/>
                <a:ea typeface="+mn-ea"/>
                <a:cs typeface="Segoe UI" panose="020B0502040204020203" pitchFamily="34" charset="0"/>
              </a:rPr>
              <a:t>Please raise your hand to ask a question</a:t>
            </a:r>
          </a:p>
        </p:txBody>
      </p:sp>
    </p:spTree>
    <p:extLst>
      <p:ext uri="{BB962C8B-B14F-4D97-AF65-F5344CB8AC3E}">
        <p14:creationId xmlns:p14="http://schemas.microsoft.com/office/powerpoint/2010/main" val="3690709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Presenter_3">
    <p:spTree>
      <p:nvGrpSpPr>
        <p:cNvPr id="1" name=""/>
        <p:cNvGrpSpPr/>
        <p:nvPr/>
      </p:nvGrpSpPr>
      <p:grpSpPr>
        <a:xfrm>
          <a:off x="0" y="0"/>
          <a:ext cx="0" cy="0"/>
          <a:chOff x="0" y="0"/>
          <a:chExt cx="0" cy="0"/>
        </a:xfrm>
      </p:grpSpPr>
      <p:pic>
        <p:nvPicPr>
          <p:cNvPr id="7" name="Picture 6" descr="Neon background pattern">
            <a:extLst>
              <a:ext uri="{FF2B5EF4-FFF2-40B4-BE49-F238E27FC236}">
                <a16:creationId xmlns:a16="http://schemas.microsoft.com/office/drawing/2014/main" id="{8E6A1B13-E2DE-71BA-FDE8-291EF40E59AE}"/>
              </a:ext>
            </a:extLst>
          </p:cNvPr>
          <p:cNvPicPr>
            <a:picLocks noChangeAspect="1"/>
          </p:cNvPicPr>
          <p:nvPr userDrawn="1"/>
        </p:nvPicPr>
        <p:blipFill>
          <a:blip r:embed="rId2"/>
          <a:srcRect l="22" r="22"/>
          <a:stretch/>
        </p:blipFill>
        <p:spPr>
          <a:xfrm>
            <a:off x="0" y="0"/>
            <a:ext cx="12211243" cy="6875385"/>
          </a:xfrm>
          <a:prstGeom prst="rect">
            <a:avLst/>
          </a:prstGeom>
        </p:spPr>
      </p:pic>
      <p:sp>
        <p:nvSpPr>
          <p:cNvPr id="38" name="Rectangle: Rounded Corners 37">
            <a:extLst>
              <a:ext uri="{FF2B5EF4-FFF2-40B4-BE49-F238E27FC236}">
                <a16:creationId xmlns:a16="http://schemas.microsoft.com/office/drawing/2014/main" id="{55719ED7-7359-3CDA-0C98-8C6A28CE858A}"/>
              </a:ext>
            </a:extLst>
          </p:cNvPr>
          <p:cNvSpPr/>
          <p:nvPr userDrawn="1"/>
        </p:nvSpPr>
        <p:spPr bwMode="auto">
          <a:xfrm rot="-300000">
            <a:off x="865887" y="708100"/>
            <a:ext cx="10479467" cy="6925063"/>
          </a:xfrm>
          <a:prstGeom prst="roundRect">
            <a:avLst>
              <a:gd name="adj" fmla="val 1538"/>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3" name="Title 33">
            <a:extLst>
              <a:ext uri="{FF2B5EF4-FFF2-40B4-BE49-F238E27FC236}">
                <a16:creationId xmlns:a16="http://schemas.microsoft.com/office/drawing/2014/main" id="{352EBA5C-21D1-D891-0DD3-3D8BB6DBD08E}"/>
              </a:ext>
            </a:extLst>
          </p:cNvPr>
          <p:cNvSpPr txBox="1">
            <a:spLocks/>
          </p:cNvSpPr>
          <p:nvPr userDrawn="1"/>
        </p:nvSpPr>
        <p:spPr>
          <a:xfrm rot="21300000">
            <a:off x="1367709" y="1733682"/>
            <a:ext cx="6641948" cy="677108"/>
          </a:xfrm>
          <a:prstGeom prst="rect">
            <a:avLst/>
          </a:prstGeom>
          <a:noFill/>
        </p:spPr>
        <p:txBody>
          <a:bodyPr wrap="square" lIns="0" tIns="0" rIns="0" bIns="0" rtlCol="0">
            <a:spAutoFit/>
            <a:scene3d>
              <a:camera prst="orthographicFront"/>
              <a:lightRig rig="threePt" dir="t"/>
            </a:scene3d>
          </a:bodyPr>
          <a:lstStyle>
            <a:lvl1pPr algn="l" defTabSz="932742" rtl="0" eaLnBrk="1" latinLnBrk="0" hangingPunct="1">
              <a:lnSpc>
                <a:spcPct val="100000"/>
              </a:lnSpc>
              <a:spcBef>
                <a:spcPct val="0"/>
              </a:spcBef>
              <a:buNone/>
              <a:defRPr lang="en-US" sz="4400" b="1" kern="1200" cap="none" spc="50" baseline="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ea typeface="+mn-ea"/>
                <a:cs typeface="Segoe UI" pitchFamily="34" charset="0"/>
              </a:defRPr>
            </a:lvl1pPr>
          </a:lstStyle>
          <a:p>
            <a:r>
              <a:rPr lang="en-AU"/>
              <a:t>Thanks for attending!</a:t>
            </a:r>
          </a:p>
        </p:txBody>
      </p:sp>
      <p:sp>
        <p:nvSpPr>
          <p:cNvPr id="14" name="TextBox 13">
            <a:extLst>
              <a:ext uri="{FF2B5EF4-FFF2-40B4-BE49-F238E27FC236}">
                <a16:creationId xmlns:a16="http://schemas.microsoft.com/office/drawing/2014/main" id="{9F0CC2A0-8080-E47D-A91A-696C8CE8CCC9}"/>
              </a:ext>
            </a:extLst>
          </p:cNvPr>
          <p:cNvSpPr txBox="1"/>
          <p:nvPr userDrawn="1"/>
        </p:nvSpPr>
        <p:spPr>
          <a:xfrm rot="-300000">
            <a:off x="1739476" y="4103397"/>
            <a:ext cx="5557054" cy="861774"/>
          </a:xfrm>
          <a:prstGeom prst="rect">
            <a:avLst/>
          </a:prstGeom>
        </p:spPr>
        <p:txBody>
          <a:bodyPr vert="horz" wrap="square" lIns="0" tIns="0" rIns="0" bIns="0" rtlCol="0">
            <a:spAutoFit/>
          </a:bodyPr>
          <a:lstStyle>
            <a:lvl1pPr marR="0" lvl="0" indent="0" defTabSz="932742" fontAlgn="auto">
              <a:lnSpc>
                <a:spcPct val="100000"/>
              </a:lnSpc>
              <a:spcBef>
                <a:spcPct val="20000"/>
              </a:spcBef>
              <a:spcAft>
                <a:spcPts val="0"/>
              </a:spcAft>
              <a:buClrTx/>
              <a:buSzPct val="90000"/>
              <a:buFont typeface="Wingdings" panose="05000000000000000000" pitchFamily="2" charset="2"/>
              <a:buNone/>
              <a:tabLst/>
              <a:defRPr sz="2800" b="0" spc="0" baseline="0">
                <a:latin typeface="+mj-lt"/>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a:t>Let us know what you </a:t>
            </a:r>
            <a:br>
              <a:rPr lang="en-US"/>
            </a:br>
            <a:r>
              <a:rPr lang="en-US"/>
              <a:t>thought of this session:</a:t>
            </a:r>
            <a:endParaRPr lang="en-AU"/>
          </a:p>
        </p:txBody>
      </p:sp>
      <p:sp>
        <p:nvSpPr>
          <p:cNvPr id="16" name="Freeform: Shape 15">
            <a:extLst>
              <a:ext uri="{FF2B5EF4-FFF2-40B4-BE49-F238E27FC236}">
                <a16:creationId xmlns:a16="http://schemas.microsoft.com/office/drawing/2014/main" id="{2DFA179D-2886-03DB-0876-F5202020D47A}"/>
              </a:ext>
            </a:extLst>
          </p:cNvPr>
          <p:cNvSpPr/>
          <p:nvPr userDrawn="1"/>
        </p:nvSpPr>
        <p:spPr bwMode="auto">
          <a:xfrm rot="21300000">
            <a:off x="8700896" y="913104"/>
            <a:ext cx="1654930" cy="2144936"/>
          </a:xfrm>
          <a:custGeom>
            <a:avLst/>
            <a:gdLst>
              <a:gd name="connsiteX0" fmla="*/ 42435 w 1260000"/>
              <a:gd name="connsiteY0" fmla="*/ 0 h 1561600"/>
              <a:gd name="connsiteX1" fmla="*/ 1217565 w 1260000"/>
              <a:gd name="connsiteY1" fmla="*/ 0 h 1561600"/>
              <a:gd name="connsiteX2" fmla="*/ 1260000 w 1260000"/>
              <a:gd name="connsiteY2" fmla="*/ 42435 h 1561600"/>
              <a:gd name="connsiteX3" fmla="*/ 1260000 w 1260000"/>
              <a:gd name="connsiteY3" fmla="*/ 44416 h 1561600"/>
              <a:gd name="connsiteX4" fmla="*/ 1260000 w 1260000"/>
              <a:gd name="connsiteY4" fmla="*/ 230755 h 1561600"/>
              <a:gd name="connsiteX5" fmla="*/ 1260000 w 1260000"/>
              <a:gd name="connsiteY5" fmla="*/ 1258163 h 1561600"/>
              <a:gd name="connsiteX6" fmla="*/ 630000 w 1260000"/>
              <a:gd name="connsiteY6" fmla="*/ 1561600 h 1561600"/>
              <a:gd name="connsiteX7" fmla="*/ 0 w 1260000"/>
              <a:gd name="connsiteY7" fmla="*/ 1258163 h 1561600"/>
              <a:gd name="connsiteX8" fmla="*/ 0 w 1260000"/>
              <a:gd name="connsiteY8" fmla="*/ 230755 h 1561600"/>
              <a:gd name="connsiteX9" fmla="*/ 0 w 1260000"/>
              <a:gd name="connsiteY9" fmla="*/ 44416 h 1561600"/>
              <a:gd name="connsiteX10" fmla="*/ 0 w 1260000"/>
              <a:gd name="connsiteY10" fmla="*/ 42435 h 1561600"/>
              <a:gd name="connsiteX11" fmla="*/ 42435 w 1260000"/>
              <a:gd name="connsiteY11" fmla="*/ 0 h 156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0000" h="1561600">
                <a:moveTo>
                  <a:pt x="42435" y="0"/>
                </a:moveTo>
                <a:lnTo>
                  <a:pt x="1217565" y="0"/>
                </a:lnTo>
                <a:cubicBezTo>
                  <a:pt x="1241001" y="0"/>
                  <a:pt x="1260000" y="18999"/>
                  <a:pt x="1260000" y="42435"/>
                </a:cubicBezTo>
                <a:lnTo>
                  <a:pt x="1260000" y="44416"/>
                </a:lnTo>
                <a:lnTo>
                  <a:pt x="1260000" y="230755"/>
                </a:lnTo>
                <a:lnTo>
                  <a:pt x="1260000" y="1258163"/>
                </a:lnTo>
                <a:lnTo>
                  <a:pt x="630000" y="1561600"/>
                </a:lnTo>
                <a:lnTo>
                  <a:pt x="0" y="1258163"/>
                </a:lnTo>
                <a:lnTo>
                  <a:pt x="0" y="230755"/>
                </a:lnTo>
                <a:lnTo>
                  <a:pt x="0" y="44416"/>
                </a:lnTo>
                <a:lnTo>
                  <a:pt x="0" y="42435"/>
                </a:lnTo>
                <a:cubicBezTo>
                  <a:pt x="0" y="18999"/>
                  <a:pt x="18999" y="0"/>
                  <a:pt x="42435" y="0"/>
                </a:cubicBezTo>
                <a:close/>
              </a:path>
            </a:pathLst>
          </a:custGeom>
          <a:solidFill>
            <a:srgbClr val="FFFFFF"/>
          </a:solidFill>
          <a:ln>
            <a:noFill/>
            <a:headEnd type="none" w="med" len="med"/>
            <a:tailEnd type="none" w="med" len="med"/>
          </a:ln>
          <a:effectLst>
            <a:outerShdw blurRad="63500" sx="102000" sy="102000" algn="ctr" rotWithShape="0">
              <a:schemeClr val="tx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3947380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 Gre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F01B8D-3592-964F-4E52-E45AC827D591}"/>
              </a:ext>
            </a:extLst>
          </p:cNvPr>
          <p:cNvSpPr/>
          <p:nvPr userDrawn="1"/>
        </p:nvSpPr>
        <p:spPr bwMode="auto">
          <a:xfrm>
            <a:off x="10490200" y="0"/>
            <a:ext cx="1701800" cy="16989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1782B3BF-88B3-EB4B-A1EE-255E16386333}"/>
              </a:ext>
            </a:extLst>
          </p:cNvPr>
          <p:cNvSpPr/>
          <p:nvPr userDrawn="1"/>
        </p:nvSpPr>
        <p:spPr bwMode="auto">
          <a:xfrm>
            <a:off x="0" y="0"/>
            <a:ext cx="12192000" cy="15240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2" y="457200"/>
            <a:ext cx="10879837" cy="615553"/>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4436E085-E5B2-A8FC-FE9B-A023AF491015}"/>
              </a:ext>
            </a:extLst>
          </p:cNvPr>
          <p:cNvSpPr>
            <a:spLocks noGrp="1"/>
          </p:cNvSpPr>
          <p:nvPr>
            <p:ph type="ftr" sz="quarter" idx="10"/>
          </p:nvPr>
        </p:nvSpPr>
        <p:spPr/>
        <p:txBody>
          <a:bodyPr/>
          <a:lstStyle/>
          <a:p>
            <a:endParaRPr lang="en-AU"/>
          </a:p>
        </p:txBody>
      </p:sp>
      <p:sp>
        <p:nvSpPr>
          <p:cNvPr id="6" name="Slide Number Placeholder 5">
            <a:extLst>
              <a:ext uri="{FF2B5EF4-FFF2-40B4-BE49-F238E27FC236}">
                <a16:creationId xmlns:a16="http://schemas.microsoft.com/office/drawing/2014/main" id="{B26AF2ED-1F82-B353-E381-54C2BC982082}"/>
              </a:ext>
            </a:extLst>
          </p:cNvPr>
          <p:cNvSpPr>
            <a:spLocks noGrp="1"/>
          </p:cNvSpPr>
          <p:nvPr>
            <p:ph type="sldNum" sz="quarter" idx="11"/>
          </p:nvPr>
        </p:nvSpPr>
        <p:spPr/>
        <p:txBody>
          <a:bodyPr/>
          <a:lstStyle/>
          <a:p>
            <a:fld id="{E0403A97-75E0-4C92-8510-87802C6F8274}" type="slidenum">
              <a:rPr lang="en-AU" smtClean="0"/>
              <a:pPr/>
              <a:t>‹#›</a:t>
            </a:fld>
            <a:endParaRPr lang="en-AU"/>
          </a:p>
        </p:txBody>
      </p:sp>
      <p:sp>
        <p:nvSpPr>
          <p:cNvPr id="11" name="Content Placeholder 3">
            <a:extLst>
              <a:ext uri="{FF2B5EF4-FFF2-40B4-BE49-F238E27FC236}">
                <a16:creationId xmlns:a16="http://schemas.microsoft.com/office/drawing/2014/main" id="{B491F7C0-196C-A427-ECCA-430AFE974C3B}"/>
              </a:ext>
            </a:extLst>
          </p:cNvPr>
          <p:cNvSpPr>
            <a:spLocks noGrp="1"/>
          </p:cNvSpPr>
          <p:nvPr>
            <p:ph sz="quarter" idx="12"/>
          </p:nvPr>
        </p:nvSpPr>
        <p:spPr>
          <a:xfrm>
            <a:off x="584200" y="1729896"/>
            <a:ext cx="11018838" cy="453914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68219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0DBE8C90-D7E5-E5BD-2167-E2AD02978A4F}"/>
              </a:ext>
            </a:extLst>
          </p:cNvPr>
          <p:cNvSpPr>
            <a:spLocks noGrp="1"/>
          </p:cNvSpPr>
          <p:nvPr>
            <p:ph type="ftr" sz="quarter" idx="10"/>
          </p:nvPr>
        </p:nvSpPr>
        <p:spPr/>
        <p:txBody>
          <a:bodyPr/>
          <a:lstStyle/>
          <a:p>
            <a:endParaRPr lang="en-AU"/>
          </a:p>
        </p:txBody>
      </p:sp>
      <p:sp>
        <p:nvSpPr>
          <p:cNvPr id="4" name="Slide Number Placeholder 3">
            <a:extLst>
              <a:ext uri="{FF2B5EF4-FFF2-40B4-BE49-F238E27FC236}">
                <a16:creationId xmlns:a16="http://schemas.microsoft.com/office/drawing/2014/main" id="{491FF2D3-68BD-FF79-3719-C2433BBB70DA}"/>
              </a:ext>
            </a:extLst>
          </p:cNvPr>
          <p:cNvSpPr>
            <a:spLocks noGrp="1"/>
          </p:cNvSpPr>
          <p:nvPr>
            <p:ph type="sldNum" sz="quarter" idx="11"/>
          </p:nvPr>
        </p:nvSpPr>
        <p:spPr/>
        <p:txBody>
          <a:bodyPr/>
          <a:lstStyle/>
          <a:p>
            <a:fld id="{E0403A97-75E0-4C92-8510-87802C6F8274}" type="slidenum">
              <a:rPr lang="en-AU" smtClean="0"/>
              <a:pPr/>
              <a:t>‹#›</a:t>
            </a:fld>
            <a:endParaRPr lang="en-AU"/>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9976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mall title - Gre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84946F-E248-E991-BC3E-EEE19D6618DD}"/>
              </a:ext>
            </a:extLst>
          </p:cNvPr>
          <p:cNvSpPr/>
          <p:nvPr userDrawn="1"/>
        </p:nvSpPr>
        <p:spPr bwMode="auto">
          <a:xfrm>
            <a:off x="10490200" y="0"/>
            <a:ext cx="1701800" cy="16989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DB1E4D28-E7A5-87C5-94AD-3CFEC1962A82}"/>
              </a:ext>
            </a:extLst>
          </p:cNvPr>
          <p:cNvSpPr/>
          <p:nvPr userDrawn="1"/>
        </p:nvSpPr>
        <p:spPr bwMode="auto">
          <a:xfrm>
            <a:off x="0" y="0"/>
            <a:ext cx="12192000" cy="7620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46304"/>
            <a:ext cx="5508419" cy="433965"/>
          </a:xfrm>
        </p:spPr>
        <p:txBody>
          <a:bodyPr tIns="64008"/>
          <a:lstStyle>
            <a:lvl1pPr>
              <a:defRPr sz="2400" spc="0">
                <a:latin typeface="+mj-lt"/>
                <a:cs typeface="Segoe UI" panose="020B0502040204020203" pitchFamily="34" charset="0"/>
              </a:defRPr>
            </a:lvl1pPr>
          </a:lstStyle>
          <a:p>
            <a:r>
              <a:rPr lang="en-US"/>
              <a:t>Click to edit Master title style</a:t>
            </a:r>
          </a:p>
        </p:txBody>
      </p:sp>
      <p:sp>
        <p:nvSpPr>
          <p:cNvPr id="3" name="Footer Placeholder 2">
            <a:extLst>
              <a:ext uri="{FF2B5EF4-FFF2-40B4-BE49-F238E27FC236}">
                <a16:creationId xmlns:a16="http://schemas.microsoft.com/office/drawing/2014/main" id="{B825924A-6371-42E1-5536-8B63360A87D0}"/>
              </a:ext>
            </a:extLst>
          </p:cNvPr>
          <p:cNvSpPr>
            <a:spLocks noGrp="1"/>
          </p:cNvSpPr>
          <p:nvPr>
            <p:ph type="ftr" sz="quarter" idx="10"/>
          </p:nvPr>
        </p:nvSpPr>
        <p:spPr/>
        <p:txBody>
          <a:bodyPr/>
          <a:lstStyle/>
          <a:p>
            <a:endParaRPr lang="en-AU"/>
          </a:p>
        </p:txBody>
      </p:sp>
      <p:sp>
        <p:nvSpPr>
          <p:cNvPr id="4" name="Slide Number Placeholder 3">
            <a:extLst>
              <a:ext uri="{FF2B5EF4-FFF2-40B4-BE49-F238E27FC236}">
                <a16:creationId xmlns:a16="http://schemas.microsoft.com/office/drawing/2014/main" id="{ECE437F3-C495-FD86-E530-8C25D29A578B}"/>
              </a:ext>
            </a:extLst>
          </p:cNvPr>
          <p:cNvSpPr>
            <a:spLocks noGrp="1"/>
          </p:cNvSpPr>
          <p:nvPr>
            <p:ph type="sldNum" sz="quarter" idx="11"/>
          </p:nvPr>
        </p:nvSpPr>
        <p:spPr/>
        <p:txBody>
          <a:bodyPr/>
          <a:lstStyle/>
          <a:p>
            <a:fld id="{E0403A97-75E0-4C92-8510-87802C6F8274}" type="slidenum">
              <a:rPr lang="en-AU" smtClean="0"/>
              <a:pPr/>
              <a:t>‹#›</a:t>
            </a:fld>
            <a:endParaRPr lang="en-AU"/>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mall title - Whi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84946F-E248-E991-BC3E-EEE19D6618DD}"/>
              </a:ext>
            </a:extLst>
          </p:cNvPr>
          <p:cNvSpPr/>
          <p:nvPr userDrawn="1"/>
        </p:nvSpPr>
        <p:spPr bwMode="auto">
          <a:xfrm>
            <a:off x="10490200" y="0"/>
            <a:ext cx="1701800" cy="16989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46304"/>
            <a:ext cx="5508419" cy="433965"/>
          </a:xfrm>
        </p:spPr>
        <p:txBody>
          <a:bodyPr tIns="64008"/>
          <a:lstStyle>
            <a:lvl1pPr>
              <a:defRPr sz="2400" spc="0">
                <a:latin typeface="+mj-lt"/>
                <a:cs typeface="Segoe UI" panose="020B0502040204020203" pitchFamily="34" charset="0"/>
              </a:defRPr>
            </a:lvl1pPr>
          </a:lstStyle>
          <a:p>
            <a:r>
              <a:rPr lang="en-US"/>
              <a:t>Click to edit Master title style</a:t>
            </a:r>
          </a:p>
        </p:txBody>
      </p:sp>
      <p:sp>
        <p:nvSpPr>
          <p:cNvPr id="3" name="Footer Placeholder 2">
            <a:extLst>
              <a:ext uri="{FF2B5EF4-FFF2-40B4-BE49-F238E27FC236}">
                <a16:creationId xmlns:a16="http://schemas.microsoft.com/office/drawing/2014/main" id="{B825924A-6371-42E1-5536-8B63360A87D0}"/>
              </a:ext>
            </a:extLst>
          </p:cNvPr>
          <p:cNvSpPr>
            <a:spLocks noGrp="1"/>
          </p:cNvSpPr>
          <p:nvPr>
            <p:ph type="ftr" sz="quarter" idx="10"/>
          </p:nvPr>
        </p:nvSpPr>
        <p:spPr/>
        <p:txBody>
          <a:bodyPr/>
          <a:lstStyle/>
          <a:p>
            <a:endParaRPr lang="en-AU"/>
          </a:p>
        </p:txBody>
      </p:sp>
      <p:sp>
        <p:nvSpPr>
          <p:cNvPr id="4" name="Slide Number Placeholder 3">
            <a:extLst>
              <a:ext uri="{FF2B5EF4-FFF2-40B4-BE49-F238E27FC236}">
                <a16:creationId xmlns:a16="http://schemas.microsoft.com/office/drawing/2014/main" id="{ECE437F3-C495-FD86-E530-8C25D29A578B}"/>
              </a:ext>
            </a:extLst>
          </p:cNvPr>
          <p:cNvSpPr>
            <a:spLocks noGrp="1"/>
          </p:cNvSpPr>
          <p:nvPr>
            <p:ph type="sldNum" sz="quarter" idx="11"/>
          </p:nvPr>
        </p:nvSpPr>
        <p:spPr/>
        <p:txBody>
          <a:bodyPr/>
          <a:lstStyle/>
          <a:p>
            <a:fld id="{E0403A97-75E0-4C92-8510-87802C6F8274}" type="slidenum">
              <a:rPr lang="en-AU" smtClean="0"/>
              <a:pPr/>
              <a:t>‹#›</a:t>
            </a:fld>
            <a:endParaRPr lang="en-AU"/>
          </a:p>
        </p:txBody>
      </p:sp>
    </p:spTree>
    <p:extLst>
      <p:ext uri="{BB962C8B-B14F-4D97-AF65-F5344CB8AC3E}">
        <p14:creationId xmlns:p14="http://schemas.microsoft.com/office/powerpoint/2010/main" val="13960064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mall title - Blue">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84946F-E248-E991-BC3E-EEE19D6618DD}"/>
              </a:ext>
            </a:extLst>
          </p:cNvPr>
          <p:cNvSpPr/>
          <p:nvPr userDrawn="1"/>
        </p:nvSpPr>
        <p:spPr bwMode="auto">
          <a:xfrm>
            <a:off x="10490200" y="0"/>
            <a:ext cx="1701800" cy="16989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46304"/>
            <a:ext cx="5508419" cy="433965"/>
          </a:xfrm>
        </p:spPr>
        <p:txBody>
          <a:bodyPr tIns="64008"/>
          <a:lstStyle>
            <a:lvl1pPr>
              <a:defRPr lang="en-US" sz="2400" b="1" kern="1200" cap="none" spc="50" baseline="0" dirty="0">
                <a:ln>
                  <a:noFill/>
                </a:ln>
                <a:gradFill flip="none" rotWithShape="1">
                  <a:gsLst>
                    <a:gs pos="10000">
                      <a:schemeClr val="accent1">
                        <a:lumMod val="60000"/>
                        <a:lumOff val="40000"/>
                      </a:schemeClr>
                    </a:gs>
                    <a:gs pos="35000">
                      <a:schemeClr val="accent1">
                        <a:lumMod val="40000"/>
                        <a:lumOff val="60000"/>
                      </a:schemeClr>
                    </a:gs>
                    <a:gs pos="53000">
                      <a:schemeClr val="tx2">
                        <a:lumMod val="25000"/>
                        <a:lumOff val="75000"/>
                      </a:schemeClr>
                    </a:gs>
                    <a:gs pos="85000">
                      <a:schemeClr val="tx2">
                        <a:lumMod val="10000"/>
                        <a:lumOff val="90000"/>
                      </a:schemeClr>
                    </a:gs>
                  </a:gsLst>
                  <a:lin ang="13500000" scaled="1"/>
                  <a:tileRect/>
                </a:gradFill>
                <a:effectLst/>
                <a:latin typeface="+mj-lt"/>
                <a:ea typeface="+mn-ea"/>
                <a:cs typeface="Segoe UI" pitchFamily="34" charset="0"/>
              </a:defRPr>
            </a:lvl1pPr>
          </a:lstStyle>
          <a:p>
            <a:r>
              <a:rPr lang="en-US"/>
              <a:t>Click to edit Master title style</a:t>
            </a:r>
          </a:p>
        </p:txBody>
      </p:sp>
      <p:sp>
        <p:nvSpPr>
          <p:cNvPr id="3" name="Footer Placeholder 2">
            <a:extLst>
              <a:ext uri="{FF2B5EF4-FFF2-40B4-BE49-F238E27FC236}">
                <a16:creationId xmlns:a16="http://schemas.microsoft.com/office/drawing/2014/main" id="{B825924A-6371-42E1-5536-8B63360A87D0}"/>
              </a:ext>
            </a:extLst>
          </p:cNvPr>
          <p:cNvSpPr>
            <a:spLocks noGrp="1"/>
          </p:cNvSpPr>
          <p:nvPr>
            <p:ph type="ftr" sz="quarter" idx="10"/>
          </p:nvPr>
        </p:nvSpPr>
        <p:spPr/>
        <p:txBody>
          <a:bodyPr/>
          <a:lstStyle>
            <a:lvl1pPr>
              <a:defRPr lang="en-AU" sz="1050" b="1" kern="1200" cap="none" spc="50" baseline="0" dirty="0">
                <a:ln>
                  <a:noFill/>
                </a:ln>
                <a:gradFill flip="none" rotWithShape="1">
                  <a:gsLst>
                    <a:gs pos="10000">
                      <a:schemeClr val="accent1">
                        <a:lumMod val="60000"/>
                        <a:lumOff val="40000"/>
                      </a:schemeClr>
                    </a:gs>
                    <a:gs pos="35000">
                      <a:schemeClr val="accent1">
                        <a:lumMod val="40000"/>
                        <a:lumOff val="60000"/>
                      </a:schemeClr>
                    </a:gs>
                    <a:gs pos="53000">
                      <a:schemeClr val="tx2">
                        <a:lumMod val="25000"/>
                        <a:lumOff val="75000"/>
                      </a:schemeClr>
                    </a:gs>
                    <a:gs pos="85000">
                      <a:schemeClr val="tx2">
                        <a:lumMod val="10000"/>
                        <a:lumOff val="90000"/>
                      </a:schemeClr>
                    </a:gs>
                  </a:gsLst>
                  <a:lin ang="13500000" scaled="1"/>
                  <a:tileRect/>
                </a:gradFill>
                <a:effectLst/>
                <a:latin typeface="+mj-lt"/>
                <a:ea typeface="+mn-ea"/>
                <a:cs typeface="Segoe UI" pitchFamily="34" charset="0"/>
              </a:defRPr>
            </a:lvl1pPr>
          </a:lstStyle>
          <a:p>
            <a:endParaRPr lang="en-AU"/>
          </a:p>
        </p:txBody>
      </p:sp>
      <p:sp>
        <p:nvSpPr>
          <p:cNvPr id="4" name="Slide Number Placeholder 3">
            <a:extLst>
              <a:ext uri="{FF2B5EF4-FFF2-40B4-BE49-F238E27FC236}">
                <a16:creationId xmlns:a16="http://schemas.microsoft.com/office/drawing/2014/main" id="{ECE437F3-C495-FD86-E530-8C25D29A578B}"/>
              </a:ext>
            </a:extLst>
          </p:cNvPr>
          <p:cNvSpPr>
            <a:spLocks noGrp="1"/>
          </p:cNvSpPr>
          <p:nvPr>
            <p:ph type="sldNum" sz="quarter" idx="11"/>
          </p:nvPr>
        </p:nvSpPr>
        <p:spPr>
          <a:xfrm>
            <a:off x="9156047" y="6346571"/>
            <a:ext cx="2743200" cy="226216"/>
          </a:xfrm>
          <a:noFill/>
        </p:spPr>
        <p:txBody>
          <a:bodyPr wrap="square" lIns="0" tIns="64008" rIns="0" bIns="0" rtlCol="0">
            <a:spAutoFit/>
            <a:scene3d>
              <a:camera prst="orthographicFront"/>
              <a:lightRig rig="threePt" dir="t"/>
            </a:scene3d>
          </a:bodyPr>
          <a:lstStyle>
            <a:lvl1pPr algn="r">
              <a:defRPr lang="en-AU" sz="1050" b="1" smtClean="0">
                <a:gradFill flip="none" rotWithShape="1">
                  <a:gsLst>
                    <a:gs pos="10000">
                      <a:schemeClr val="accent1">
                        <a:lumMod val="60000"/>
                        <a:lumOff val="40000"/>
                      </a:schemeClr>
                    </a:gs>
                    <a:gs pos="35000">
                      <a:schemeClr val="accent1">
                        <a:lumMod val="40000"/>
                        <a:lumOff val="60000"/>
                      </a:schemeClr>
                    </a:gs>
                    <a:gs pos="53000">
                      <a:schemeClr val="tx2">
                        <a:lumMod val="25000"/>
                        <a:lumOff val="75000"/>
                      </a:schemeClr>
                    </a:gs>
                    <a:gs pos="85000">
                      <a:schemeClr val="tx2">
                        <a:lumMod val="10000"/>
                        <a:lumOff val="90000"/>
                      </a:schemeClr>
                    </a:gs>
                  </a:gsLst>
                  <a:lin ang="13500000" scaled="1"/>
                  <a:tileRect/>
                </a:gradFill>
              </a:defRPr>
            </a:lvl1pPr>
          </a:lstStyle>
          <a:p>
            <a:pPr defTabSz="932742">
              <a:spcBef>
                <a:spcPct val="0"/>
              </a:spcBef>
            </a:pPr>
            <a:fld id="{E0403A97-75E0-4C92-8510-87802C6F8274}" type="slidenum">
              <a:rPr lang="en-AU" smtClean="0"/>
              <a:pPr defTabSz="932742">
                <a:spcBef>
                  <a:spcPct val="0"/>
                </a:spcBef>
              </a:pPr>
              <a:t>‹#›</a:t>
            </a:fld>
            <a:endParaRPr lang="en-AU"/>
          </a:p>
        </p:txBody>
      </p:sp>
    </p:spTree>
    <p:extLst>
      <p:ext uri="{BB962C8B-B14F-4D97-AF65-F5344CB8AC3E}">
        <p14:creationId xmlns:p14="http://schemas.microsoft.com/office/powerpoint/2010/main" val="39428527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header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751892"/>
            <a:ext cx="5507736" cy="1354217"/>
          </a:xfrm>
        </p:spPr>
        <p:txBody>
          <a:bodyPr wrap="square" anchor="ctr">
            <a:spAutoFit/>
          </a:bodyPr>
          <a:lstStyle>
            <a:lvl1pPr>
              <a:defRPr sz="4400"/>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273C616E-9B45-3ADD-223B-2D3F75F1B034}"/>
              </a:ext>
            </a:extLst>
          </p:cNvPr>
          <p:cNvSpPr>
            <a:spLocks noGrp="1"/>
          </p:cNvSpPr>
          <p:nvPr>
            <p:ph type="pic" sz="quarter" idx="11" hasCustomPrompt="1"/>
          </p:nvPr>
        </p:nvSpPr>
        <p:spPr bwMode="ltGray">
          <a:xfrm>
            <a:off x="6821714" y="0"/>
            <a:ext cx="5370286" cy="6858000"/>
          </a:xfrm>
          <a:blipFill>
            <a:blip r:embed="rId2"/>
            <a:srcRect/>
            <a:stretch>
              <a:fillRect l="-13851" r="-13851"/>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header - Blu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704378" y="2751891"/>
            <a:ext cx="5725452" cy="1354217"/>
          </a:xfrm>
        </p:spPr>
        <p:txBody>
          <a:bodyPr/>
          <a:lstStyle>
            <a:lvl1pPr>
              <a:defRPr sz="4400">
                <a:gradFill flip="none" rotWithShape="1">
                  <a:gsLst>
                    <a:gs pos="10000">
                      <a:schemeClr val="accent1">
                        <a:lumMod val="60000"/>
                        <a:lumOff val="40000"/>
                      </a:schemeClr>
                    </a:gs>
                    <a:gs pos="35000">
                      <a:schemeClr val="accent1">
                        <a:lumMod val="40000"/>
                        <a:lumOff val="60000"/>
                      </a:schemeClr>
                    </a:gs>
                    <a:gs pos="53000">
                      <a:schemeClr val="tx2">
                        <a:lumMod val="25000"/>
                        <a:lumOff val="75000"/>
                      </a:schemeClr>
                    </a:gs>
                    <a:gs pos="85000">
                      <a:schemeClr val="tx2">
                        <a:lumMod val="10000"/>
                        <a:lumOff val="90000"/>
                      </a:schemeClr>
                    </a:gs>
                  </a:gsLst>
                  <a:lin ang="13500000" scaled="1"/>
                  <a:tileRect/>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C9BD90D4-DF1C-F360-A292-1FF9D0CE4AD7}"/>
              </a:ext>
            </a:extLst>
          </p:cNvPr>
          <p:cNvSpPr>
            <a:spLocks noGrp="1"/>
          </p:cNvSpPr>
          <p:nvPr>
            <p:ph type="pic" sz="quarter" idx="11" hasCustomPrompt="1"/>
          </p:nvPr>
        </p:nvSpPr>
        <p:spPr bwMode="ltGray">
          <a:xfrm>
            <a:off x="6821714" y="0"/>
            <a:ext cx="5370286" cy="6858000"/>
          </a:xfrm>
          <a:blipFill>
            <a:blip r:embed="rId2"/>
            <a:srcRect/>
            <a:stretch>
              <a:fillRect l="-13851" r="-13851"/>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125282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624096"/>
            <a:ext cx="11018520" cy="677108"/>
          </a:xfrm>
        </p:spPr>
        <p:txBody>
          <a:bodyPr anchor="ctr"/>
          <a:lstStyle>
            <a:lvl1pPr algn="ctr">
              <a:defRPr sz="4400"/>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5157216"/>
          </a:xfrm>
          <a:blipFill>
            <a:blip r:embed="rId2"/>
            <a:srcRect/>
            <a:stretch>
              <a:fillRect l="-6250" r="-6250"/>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A8F2AC-E2C2-4594-0EDE-01ED0D4E96A7}"/>
              </a:ext>
            </a:extLst>
          </p:cNvPr>
          <p:cNvSpPr/>
          <p:nvPr userDrawn="1"/>
        </p:nvSpPr>
        <p:spPr bwMode="auto">
          <a:xfrm>
            <a:off x="10490200" y="0"/>
            <a:ext cx="1701800" cy="16989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35509"/>
            <a:ext cx="11018520" cy="615553"/>
          </a:xfrm>
          <a:noFill/>
        </p:spPr>
        <p:txBody>
          <a:bodyPr wrap="square" lIns="0" tIns="0" rIns="0" bIns="0" rtlCol="0">
            <a:spAutoFit/>
            <a:scene3d>
              <a:camera prst="orthographicFront"/>
              <a:lightRig rig="threePt" dir="t"/>
            </a:scene3d>
          </a:bodyPr>
          <a:lstStyle>
            <a:lvl1pPr algn="ctr">
              <a:defRPr lang="en-US" dirty="0">
                <a:gradFill flip="none" rotWithShape="1">
                  <a:gsLst>
                    <a:gs pos="10000">
                      <a:schemeClr val="accent1">
                        <a:lumMod val="60000"/>
                        <a:lumOff val="40000"/>
                      </a:schemeClr>
                    </a:gs>
                    <a:gs pos="35000">
                      <a:schemeClr val="accent1">
                        <a:lumMod val="40000"/>
                        <a:lumOff val="60000"/>
                      </a:schemeClr>
                    </a:gs>
                    <a:gs pos="53000">
                      <a:schemeClr val="tx2">
                        <a:lumMod val="25000"/>
                        <a:lumOff val="75000"/>
                      </a:schemeClr>
                    </a:gs>
                    <a:gs pos="85000">
                      <a:schemeClr val="tx2">
                        <a:lumMod val="10000"/>
                        <a:lumOff val="90000"/>
                      </a:schemeClr>
                    </a:gs>
                  </a:gsLst>
                  <a:lin ang="13500000" scaled="1"/>
                  <a:tileRect/>
                </a:gradFill>
              </a:defRPr>
            </a:lvl1pPr>
          </a:lstStyle>
          <a:p>
            <a:pPr lvl="0"/>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chemeClr val="accent2"/>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67607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 Grey">
    <p:bg>
      <p:bgPr>
        <a:solidFill>
          <a:schemeClr val="accent6">
            <a:lumMod val="20000"/>
            <a:lumOff val="8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Title Only">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326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Headline - 2">
    <p:bg>
      <p:bgPr>
        <a:solidFill>
          <a:schemeClr val="bg1"/>
        </a:solidFill>
        <a:effectLst/>
      </p:bgPr>
    </p:bg>
    <p:spTree>
      <p:nvGrpSpPr>
        <p:cNvPr id="1" name=""/>
        <p:cNvGrpSpPr/>
        <p:nvPr/>
      </p:nvGrpSpPr>
      <p:grpSpPr>
        <a:xfrm>
          <a:off x="0" y="0"/>
          <a:ext cx="0" cy="0"/>
          <a:chOff x="0" y="0"/>
          <a:chExt cx="0" cy="0"/>
        </a:xfrm>
      </p:grpSpPr>
      <p:pic>
        <p:nvPicPr>
          <p:cNvPr id="3" name="Picture 2" descr="A black and purple background&#10;&#10;Description automatically generated">
            <a:extLst>
              <a:ext uri="{FF2B5EF4-FFF2-40B4-BE49-F238E27FC236}">
                <a16:creationId xmlns:a16="http://schemas.microsoft.com/office/drawing/2014/main" id="{807741DB-618D-D627-2241-C72BED11CDFA}"/>
              </a:ext>
            </a:extLst>
          </p:cNvPr>
          <p:cNvPicPr>
            <a:picLocks noChangeAspect="1"/>
          </p:cNvPicPr>
          <p:nvPr userDrawn="1"/>
        </p:nvPicPr>
        <p:blipFill>
          <a:blip r:embed="rId2" cstate="screen">
            <a:alphaModFix amt="55000"/>
            <a:extLst>
              <a:ext uri="{28A0092B-C50C-407E-A947-70E740481C1C}">
                <a14:useLocalDpi xmlns:a14="http://schemas.microsoft.com/office/drawing/2010/main"/>
              </a:ext>
            </a:extLst>
          </a:blip>
          <a:stretch>
            <a:fillRect/>
          </a:stretch>
        </p:blipFill>
        <p:spPr>
          <a:xfrm>
            <a:off x="0" y="2227"/>
            <a:ext cx="12199747" cy="4826390"/>
          </a:xfrm>
          <a:prstGeom prst="rect">
            <a:avLst/>
          </a:prstGeom>
        </p:spPr>
      </p:pic>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65754" y="3013501"/>
            <a:ext cx="11060491" cy="830997"/>
          </a:xfrm>
        </p:spPr>
        <p:txBody>
          <a:bodyPr anchor="ctr"/>
          <a:lstStyle>
            <a:lvl1pPr marL="0" algn="ctr" defTabSz="932742" rtl="0" eaLnBrk="1" latinLnBrk="0" hangingPunct="1">
              <a:lnSpc>
                <a:spcPct val="100000"/>
              </a:lnSpc>
              <a:spcBef>
                <a:spcPct val="0"/>
              </a:spcBef>
              <a:buNone/>
              <a:defRPr lang="en-US" sz="5400" b="1" kern="1200" cap="none" spc="0" baseline="0" dirty="0">
                <a:ln w="3175">
                  <a:noFill/>
                </a:ln>
                <a:gradFill flip="none" rotWithShape="1">
                  <a:gsLst>
                    <a:gs pos="100000">
                      <a:schemeClr val="accent2"/>
                    </a:gs>
                    <a:gs pos="17000">
                      <a:schemeClr val="accent1"/>
                    </a:gs>
                  </a:gsLst>
                  <a:lin ang="4200000" scaled="0"/>
                  <a:tileRect/>
                </a:gra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Lorem ipsum dolor sit</a:t>
            </a:r>
          </a:p>
        </p:txBody>
      </p:sp>
    </p:spTree>
    <p:extLst>
      <p:ext uri="{BB962C8B-B14F-4D97-AF65-F5344CB8AC3E}">
        <p14:creationId xmlns:p14="http://schemas.microsoft.com/office/powerpoint/2010/main" val="39515639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5EE52-9F3D-4E15-83E2-689B1DA74EEC}"/>
              </a:ext>
            </a:extLst>
          </p:cNvPr>
          <p:cNvSpPr>
            <a:spLocks noGrp="1"/>
          </p:cNvSpPr>
          <p:nvPr>
            <p:ph type="title"/>
          </p:nvPr>
        </p:nvSpPr>
        <p:spPr>
          <a:xfrm>
            <a:off x="541958" y="316355"/>
            <a:ext cx="11108084" cy="45153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B59E2774-27F8-41B7-9628-BA892D48E261}"/>
              </a:ext>
            </a:extLst>
          </p:cNvPr>
          <p:cNvSpPr>
            <a:spLocks noGrp="1"/>
          </p:cNvSpPr>
          <p:nvPr>
            <p:ph idx="1"/>
          </p:nvPr>
        </p:nvSpPr>
        <p:spPr>
          <a:xfrm>
            <a:off x="541958" y="974723"/>
            <a:ext cx="11108084" cy="1017458"/>
          </a:xfrm>
          <a:prstGeom prst="rect">
            <a:avLst/>
          </a:prstGeom>
        </p:spPr>
        <p:txBody>
          <a:bodyPr lIns="0" tIns="91440" rIns="0" bIns="91440"/>
          <a:lstStyle>
            <a:lvl1pPr marL="144884" indent="-144884">
              <a:lnSpc>
                <a:spcPct val="100000"/>
              </a:lnSpc>
              <a:spcBef>
                <a:spcPts val="326"/>
              </a:spcBef>
              <a:spcAft>
                <a:spcPts val="326"/>
              </a:spcAft>
              <a:defRPr sz="978" b="0" i="0">
                <a:latin typeface="Segoe UI Variable Display Semilight" pitchFamily="2" charset="0"/>
                <a:cs typeface="Segoe UI Semilight" panose="020B0402040204020203" pitchFamily="34" charset="0"/>
              </a:defRPr>
            </a:lvl1pPr>
            <a:lvl2pPr marL="331163" indent="-144884">
              <a:lnSpc>
                <a:spcPct val="100000"/>
              </a:lnSpc>
              <a:spcBef>
                <a:spcPts val="326"/>
              </a:spcBef>
              <a:spcAft>
                <a:spcPts val="326"/>
              </a:spcAft>
              <a:buFont typeface="Segoe UI Semilight" panose="020B0402040204020203" pitchFamily="34" charset="0"/>
              <a:buChar char="‑"/>
              <a:defRPr sz="978" b="0" i="0">
                <a:latin typeface="Segoe UI Variable Display Semilight" pitchFamily="2" charset="0"/>
                <a:cs typeface="Segoe UI Semilight" panose="020B0402040204020203" pitchFamily="34" charset="0"/>
              </a:defRPr>
            </a:lvl2pPr>
            <a:lvl3pPr marL="517443" indent="-144884">
              <a:lnSpc>
                <a:spcPct val="100000"/>
              </a:lnSpc>
              <a:spcBef>
                <a:spcPts val="326"/>
              </a:spcBef>
              <a:spcAft>
                <a:spcPts val="326"/>
              </a:spcAft>
              <a:buFont typeface="Courier New" panose="02070309020205020404" pitchFamily="49" charset="0"/>
              <a:buChar char="o"/>
              <a:defRPr sz="978" b="0" i="0">
                <a:latin typeface="Segoe UI Variable Display Semilight" pitchFamily="2" charset="0"/>
                <a:cs typeface="Segoe UI Semilight" panose="020B0402040204020203" pitchFamily="34" charset="0"/>
              </a:defRPr>
            </a:lvl3pPr>
            <a:lvl4pPr marL="703722" indent="-144884">
              <a:lnSpc>
                <a:spcPct val="100000"/>
              </a:lnSpc>
              <a:spcBef>
                <a:spcPts val="326"/>
              </a:spcBef>
              <a:spcAft>
                <a:spcPts val="326"/>
              </a:spcAft>
              <a:buFont typeface="Wingdings" panose="05000000000000000000" pitchFamily="2" charset="2"/>
              <a:buChar char="§"/>
              <a:defRPr sz="978" b="0" i="0">
                <a:latin typeface="Segoe UI Variable Display Semilight" pitchFamily="2" charset="0"/>
                <a:cs typeface="Segoe UI Semilight" panose="020B0402040204020203" pitchFamily="34" charset="0"/>
              </a:defRPr>
            </a:lvl4pPr>
            <a:lvl5pPr>
              <a:defRPr sz="978">
                <a:latin typeface="Segoe UI Semilight" panose="020B0402040204020203" pitchFamily="34" charset="0"/>
                <a:cs typeface="Segoe UI Semilight" panose="020B04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Content Placeholder 2">
            <a:extLst>
              <a:ext uri="{FF2B5EF4-FFF2-40B4-BE49-F238E27FC236}">
                <a16:creationId xmlns:a16="http://schemas.microsoft.com/office/drawing/2014/main" id="{24DC2842-A293-4356-B98C-DB84EE48CF5C}"/>
              </a:ext>
            </a:extLst>
          </p:cNvPr>
          <p:cNvSpPr>
            <a:spLocks noGrp="1"/>
          </p:cNvSpPr>
          <p:nvPr>
            <p:ph idx="15"/>
          </p:nvPr>
        </p:nvSpPr>
        <p:spPr>
          <a:xfrm>
            <a:off x="541958" y="6356351"/>
            <a:ext cx="11108084" cy="335156"/>
          </a:xfrm>
          <a:prstGeom prst="rect">
            <a:avLst/>
          </a:prstGeom>
        </p:spPr>
        <p:txBody>
          <a:bodyPr lIns="0" tIns="91440" rIns="0" bIns="91440"/>
          <a:lstStyle>
            <a:lvl1pPr marL="0" indent="0">
              <a:lnSpc>
                <a:spcPct val="100000"/>
              </a:lnSpc>
              <a:spcBef>
                <a:spcPts val="326"/>
              </a:spcBef>
              <a:spcAft>
                <a:spcPts val="326"/>
              </a:spcAft>
              <a:buNone/>
              <a:defRPr sz="978" b="0" i="0">
                <a:latin typeface="Segoe UI Variable Display Semilight" pitchFamily="2" charset="0"/>
                <a:cs typeface="Segoe UI Semilight" panose="020B0402040204020203" pitchFamily="34" charset="0"/>
              </a:defRPr>
            </a:lvl1pPr>
            <a:lvl2pPr marL="331163" indent="-144884">
              <a:lnSpc>
                <a:spcPct val="100000"/>
              </a:lnSpc>
              <a:spcBef>
                <a:spcPts val="326"/>
              </a:spcBef>
              <a:spcAft>
                <a:spcPts val="326"/>
              </a:spcAft>
              <a:buFont typeface="Segoe UI Semilight" panose="020B0402040204020203" pitchFamily="34" charset="0"/>
              <a:buChar char="‑"/>
              <a:defRPr sz="978">
                <a:latin typeface="Segoe UI Semilight" panose="020B0402040204020203" pitchFamily="34" charset="0"/>
                <a:cs typeface="Segoe UI Semilight" panose="020B0402040204020203" pitchFamily="34" charset="0"/>
              </a:defRPr>
            </a:lvl2pPr>
            <a:lvl3pPr marL="517443" indent="-144884">
              <a:lnSpc>
                <a:spcPct val="100000"/>
              </a:lnSpc>
              <a:spcBef>
                <a:spcPts val="326"/>
              </a:spcBef>
              <a:spcAft>
                <a:spcPts val="326"/>
              </a:spcAft>
              <a:buFont typeface="Courier New" panose="02070309020205020404" pitchFamily="49" charset="0"/>
              <a:buChar char="o"/>
              <a:defRPr sz="978">
                <a:latin typeface="Segoe UI Semilight" panose="020B0402040204020203" pitchFamily="34" charset="0"/>
                <a:cs typeface="Segoe UI Semilight" panose="020B0402040204020203" pitchFamily="34" charset="0"/>
              </a:defRPr>
            </a:lvl3pPr>
            <a:lvl4pPr marL="703722" indent="-144884">
              <a:lnSpc>
                <a:spcPct val="100000"/>
              </a:lnSpc>
              <a:spcBef>
                <a:spcPts val="326"/>
              </a:spcBef>
              <a:spcAft>
                <a:spcPts val="326"/>
              </a:spcAft>
              <a:buFont typeface="Wingdings" panose="05000000000000000000" pitchFamily="2" charset="2"/>
              <a:buChar char="§"/>
              <a:defRPr sz="978">
                <a:latin typeface="Segoe UI Semilight" panose="020B0402040204020203" pitchFamily="34" charset="0"/>
                <a:cs typeface="Segoe UI Semilight" panose="020B0402040204020203" pitchFamily="34" charset="0"/>
              </a:defRPr>
            </a:lvl4pPr>
            <a:lvl5pPr>
              <a:defRPr sz="978">
                <a:latin typeface="Segoe UI Semilight" panose="020B0402040204020203" pitchFamily="34" charset="0"/>
                <a:cs typeface="Segoe UI Semilight" panose="020B0402040204020203" pitchFamily="34" charset="0"/>
              </a:defRPr>
            </a:lvl5pPr>
          </a:lstStyle>
          <a:p>
            <a:pPr lvl="0"/>
            <a:r>
              <a:rPr lang="en-US"/>
              <a:t>Click to edit Master text styles</a:t>
            </a:r>
          </a:p>
        </p:txBody>
      </p:sp>
      <p:sp>
        <p:nvSpPr>
          <p:cNvPr id="14" name="Text Placeholder 8">
            <a:extLst>
              <a:ext uri="{FF2B5EF4-FFF2-40B4-BE49-F238E27FC236}">
                <a16:creationId xmlns:a16="http://schemas.microsoft.com/office/drawing/2014/main" id="{F5D3196B-CF6C-4C8D-B90F-7C6015E9DC7A}"/>
              </a:ext>
            </a:extLst>
          </p:cNvPr>
          <p:cNvSpPr>
            <a:spLocks noGrp="1"/>
          </p:cNvSpPr>
          <p:nvPr>
            <p:ph type="body" sz="quarter" idx="16" hasCustomPrompt="1"/>
          </p:nvPr>
        </p:nvSpPr>
        <p:spPr>
          <a:xfrm>
            <a:off x="541958" y="103570"/>
            <a:ext cx="11109960" cy="175561"/>
          </a:xfrm>
          <a:prstGeom prst="rect">
            <a:avLst/>
          </a:prstGeom>
        </p:spPr>
        <p:txBody>
          <a:bodyPr lIns="0" rIns="0" anchor="ctr"/>
          <a:lstStyle>
            <a:lvl1pPr marL="0" indent="0">
              <a:buNone/>
              <a:defRPr sz="1141" spc="41" baseline="0">
                <a:solidFill>
                  <a:schemeClr val="tx2">
                    <a:lumMod val="20000"/>
                    <a:lumOff val="80000"/>
                  </a:schemeClr>
                </a:solidFill>
                <a:latin typeface="Segoe UI" panose="020B0502040204020203" pitchFamily="34" charset="0"/>
                <a:cs typeface="Segoe UI" panose="020B0502040204020203" pitchFamily="34" charset="0"/>
              </a:defRPr>
            </a:lvl1pPr>
            <a:lvl2pPr>
              <a:defRPr sz="1141">
                <a:latin typeface="Segoe UI Semilight" panose="020B0402040204020203" pitchFamily="34" charset="0"/>
                <a:cs typeface="Segoe UI Semilight" panose="020B0402040204020203" pitchFamily="34" charset="0"/>
              </a:defRPr>
            </a:lvl2pPr>
            <a:lvl3pPr>
              <a:defRPr sz="1141">
                <a:latin typeface="Segoe UI Semilight" panose="020B0402040204020203" pitchFamily="34" charset="0"/>
                <a:cs typeface="Segoe UI Semilight" panose="020B0402040204020203" pitchFamily="34" charset="0"/>
              </a:defRPr>
            </a:lvl3pPr>
            <a:lvl4pPr>
              <a:defRPr sz="1141">
                <a:latin typeface="Segoe UI Semilight" panose="020B0402040204020203" pitchFamily="34" charset="0"/>
                <a:cs typeface="Segoe UI Semilight" panose="020B0402040204020203" pitchFamily="34" charset="0"/>
              </a:defRPr>
            </a:lvl4pPr>
            <a:lvl5pPr>
              <a:defRPr sz="1141">
                <a:latin typeface="Segoe UI Semilight" panose="020B0402040204020203" pitchFamily="34" charset="0"/>
                <a:cs typeface="Segoe UI Semilight" panose="020B0402040204020203" pitchFamily="34" charset="0"/>
              </a:defRPr>
            </a:lvl5pPr>
          </a:lstStyle>
          <a:p>
            <a:r>
              <a:rPr lang="en-US" sz="1141">
                <a:solidFill>
                  <a:schemeClr val="accent3"/>
                </a:solidFill>
              </a:rPr>
              <a:t>Click to edit Master title style</a:t>
            </a:r>
          </a:p>
        </p:txBody>
      </p:sp>
    </p:spTree>
    <p:extLst>
      <p:ext uri="{BB962C8B-B14F-4D97-AF65-F5344CB8AC3E}">
        <p14:creationId xmlns:p14="http://schemas.microsoft.com/office/powerpoint/2010/main" val="17851710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614849" y="2977542"/>
            <a:ext cx="4127692" cy="902918"/>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055582475"/>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30" orient="horz" pos="845">
          <p15:clr>
            <a:srgbClr val="5ACBF0"/>
          </p15:clr>
        </p15:guide>
        <p15:guide id="32" orient="horz" pos="6336">
          <p15:clr>
            <a:srgbClr val="5ACBF0"/>
          </p15:clr>
        </p15:guide>
        <p15:guide id="33" pos="10715">
          <p15:clr>
            <a:srgbClr val="5ACBF0"/>
          </p15:clr>
        </p15:guide>
        <p15:guide id="34" pos="120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03552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523887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98816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67252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6EAEB1-715D-AF8F-10FB-F3D16AC485E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white - EMF" descr="Microsoft logo white text version">
            <a:extLst>
              <a:ext uri="{FF2B5EF4-FFF2-40B4-BE49-F238E27FC236}">
                <a16:creationId xmlns:a16="http://schemas.microsoft.com/office/drawing/2014/main" id="{913BA90D-EA3B-29E8-A239-C61ACB3D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4" name="Freeform: Shape 43">
            <a:extLst>
              <a:ext uri="{FF2B5EF4-FFF2-40B4-BE49-F238E27FC236}">
                <a16:creationId xmlns:a16="http://schemas.microsoft.com/office/drawing/2014/main" id="{2118BF19-0035-C321-183A-836CC8060775}"/>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FFFFFF"/>
              </a:gs>
              <a:gs pos="33000">
                <a:srgbClr val="FFFFFF"/>
              </a:gs>
              <a:gs pos="69000">
                <a:srgbClr val="D4EC8E"/>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3451685050"/>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D3C8DE-A151-6229-4ABB-693D018AB92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1"/>
            <a:ext cx="5577840" cy="1107996"/>
          </a:xfrm>
          <a:noFill/>
        </p:spPr>
        <p:txBody>
          <a:bodyPr vert="horz" wrap="square" lIns="0" tIns="0" rIns="0" bIns="0" rtlCol="0" anchor="b" anchorCtr="0">
            <a:spAutoFit/>
          </a:bodyPr>
          <a:lstStyle>
            <a:lvl1pPr>
              <a:defRPr lang="en-US" sz="4000" b="0" kern="1200" cap="none" spc="-50" baseline="0" dirty="0">
                <a:ln w="3175">
                  <a:noFill/>
                </a:ln>
                <a:solidFill>
                  <a:schemeClr val="tx1"/>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lang="en-US" sz="18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pic>
        <p:nvPicPr>
          <p:cNvPr id="7" name="MS logo white - EMF" descr="Microsoft logo white text version">
            <a:extLst>
              <a:ext uri="{FF2B5EF4-FFF2-40B4-BE49-F238E27FC236}">
                <a16:creationId xmlns:a16="http://schemas.microsoft.com/office/drawing/2014/main" id="{7402CA17-47CB-D841-851F-EAC4B87C209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66670085"/>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82751040"/>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4609211"/>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5799431"/>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98406169"/>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2550953"/>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76192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1903707"/>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80550885"/>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9810078"/>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7638208"/>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2160633"/>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2254621"/>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290477707"/>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97520729"/>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2848856"/>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9594998"/>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425470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7434518"/>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1350542"/>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9152830"/>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418727"/>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2654816"/>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02563848"/>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6876700"/>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7309179"/>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73366"/>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80503275"/>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image" Target="../media/image25.png"/><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image" Target="../media/image24.emf"/><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theme" Target="../theme/theme2.xml"/><Relationship Id="rId8" Type="http://schemas.openxmlformats.org/officeDocument/2006/relationships/slideLayout" Target="../slideLayouts/slideLayout46.xml"/><Relationship Id="rId3"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9" Type="http://schemas.openxmlformats.org/officeDocument/2006/relationships/slideLayout" Target="../slideLayouts/slideLayout111.xml"/><Relationship Id="rId21" Type="http://schemas.openxmlformats.org/officeDocument/2006/relationships/slideLayout" Target="../slideLayouts/slideLayout93.xml"/><Relationship Id="rId34" Type="http://schemas.openxmlformats.org/officeDocument/2006/relationships/slideLayout" Target="../slideLayouts/slideLayout106.xml"/><Relationship Id="rId42" Type="http://schemas.openxmlformats.org/officeDocument/2006/relationships/slideLayout" Target="../slideLayouts/slideLayout114.xml"/><Relationship Id="rId47" Type="http://schemas.openxmlformats.org/officeDocument/2006/relationships/slideLayout" Target="../slideLayouts/slideLayout119.xml"/><Relationship Id="rId50" Type="http://schemas.openxmlformats.org/officeDocument/2006/relationships/slideLayout" Target="../slideLayouts/slideLayout122.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9" Type="http://schemas.openxmlformats.org/officeDocument/2006/relationships/slideLayout" Target="../slideLayouts/slideLayout101.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37" Type="http://schemas.openxmlformats.org/officeDocument/2006/relationships/slideLayout" Target="../slideLayouts/slideLayout109.xml"/><Relationship Id="rId40" Type="http://schemas.openxmlformats.org/officeDocument/2006/relationships/slideLayout" Target="../slideLayouts/slideLayout112.xml"/><Relationship Id="rId45" Type="http://schemas.openxmlformats.org/officeDocument/2006/relationships/slideLayout" Target="../slideLayouts/slideLayout117.xml"/><Relationship Id="rId53" Type="http://schemas.openxmlformats.org/officeDocument/2006/relationships/image" Target="../media/image1.png"/><Relationship Id="rId5" Type="http://schemas.openxmlformats.org/officeDocument/2006/relationships/slideLayout" Target="../slideLayouts/slideLayout77.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31" Type="http://schemas.openxmlformats.org/officeDocument/2006/relationships/slideLayout" Target="../slideLayouts/slideLayout103.xml"/><Relationship Id="rId44" Type="http://schemas.openxmlformats.org/officeDocument/2006/relationships/slideLayout" Target="../slideLayouts/slideLayout116.xml"/><Relationship Id="rId52" Type="http://schemas.openxmlformats.org/officeDocument/2006/relationships/theme" Target="../theme/theme3.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slideLayout" Target="../slideLayouts/slideLayout107.xml"/><Relationship Id="rId43" Type="http://schemas.openxmlformats.org/officeDocument/2006/relationships/slideLayout" Target="../slideLayouts/slideLayout115.xml"/><Relationship Id="rId48" Type="http://schemas.openxmlformats.org/officeDocument/2006/relationships/slideLayout" Target="../slideLayouts/slideLayout120.xml"/><Relationship Id="rId8" Type="http://schemas.openxmlformats.org/officeDocument/2006/relationships/slideLayout" Target="../slideLayouts/slideLayout80.xml"/><Relationship Id="rId51" Type="http://schemas.openxmlformats.org/officeDocument/2006/relationships/slideLayout" Target="../slideLayouts/slideLayout123.xml"/><Relationship Id="rId3" Type="http://schemas.openxmlformats.org/officeDocument/2006/relationships/slideLayout" Target="../slideLayouts/slideLayout75.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38" Type="http://schemas.openxmlformats.org/officeDocument/2006/relationships/slideLayout" Target="../slideLayouts/slideLayout110.xml"/><Relationship Id="rId46" Type="http://schemas.openxmlformats.org/officeDocument/2006/relationships/slideLayout" Target="../slideLayouts/slideLayout118.xml"/><Relationship Id="rId20" Type="http://schemas.openxmlformats.org/officeDocument/2006/relationships/slideLayout" Target="../slideLayouts/slideLayout92.xml"/><Relationship Id="rId41" Type="http://schemas.openxmlformats.org/officeDocument/2006/relationships/slideLayout" Target="../slideLayouts/slideLayout113.xml"/><Relationship Id="rId54" Type="http://schemas.openxmlformats.org/officeDocument/2006/relationships/image" Target="../media/image2.svg"/><Relationship Id="rId1" Type="http://schemas.openxmlformats.org/officeDocument/2006/relationships/slideLayout" Target="../slideLayouts/slideLayout73.xml"/><Relationship Id="rId6" Type="http://schemas.openxmlformats.org/officeDocument/2006/relationships/slideLayout" Target="../slideLayouts/slideLayout78.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slideLayout" Target="../slideLayouts/slideLayout108.xml"/><Relationship Id="rId49" Type="http://schemas.openxmlformats.org/officeDocument/2006/relationships/slideLayout" Target="../slideLayouts/slideLayout12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26" Type="http://schemas.openxmlformats.org/officeDocument/2006/relationships/slideLayout" Target="../slideLayouts/slideLayout149.xml"/><Relationship Id="rId39" Type="http://schemas.openxmlformats.org/officeDocument/2006/relationships/slideLayout" Target="../slideLayouts/slideLayout162.xml"/><Relationship Id="rId21" Type="http://schemas.openxmlformats.org/officeDocument/2006/relationships/slideLayout" Target="../slideLayouts/slideLayout144.xml"/><Relationship Id="rId34" Type="http://schemas.openxmlformats.org/officeDocument/2006/relationships/slideLayout" Target="../slideLayouts/slideLayout157.xml"/><Relationship Id="rId42" Type="http://schemas.openxmlformats.org/officeDocument/2006/relationships/slideLayout" Target="../slideLayouts/slideLayout165.xml"/><Relationship Id="rId47" Type="http://schemas.openxmlformats.org/officeDocument/2006/relationships/slideLayout" Target="../slideLayouts/slideLayout170.xml"/><Relationship Id="rId50" Type="http://schemas.openxmlformats.org/officeDocument/2006/relationships/theme" Target="../theme/theme4.xml"/><Relationship Id="rId7" Type="http://schemas.openxmlformats.org/officeDocument/2006/relationships/slideLayout" Target="../slideLayouts/slideLayout130.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9" Type="http://schemas.openxmlformats.org/officeDocument/2006/relationships/slideLayout" Target="../slideLayouts/slideLayout152.xml"/><Relationship Id="rId11" Type="http://schemas.openxmlformats.org/officeDocument/2006/relationships/slideLayout" Target="../slideLayouts/slideLayout134.xml"/><Relationship Id="rId24" Type="http://schemas.openxmlformats.org/officeDocument/2006/relationships/slideLayout" Target="../slideLayouts/slideLayout147.xml"/><Relationship Id="rId32" Type="http://schemas.openxmlformats.org/officeDocument/2006/relationships/slideLayout" Target="../slideLayouts/slideLayout155.xml"/><Relationship Id="rId37" Type="http://schemas.openxmlformats.org/officeDocument/2006/relationships/slideLayout" Target="../slideLayouts/slideLayout160.xml"/><Relationship Id="rId40" Type="http://schemas.openxmlformats.org/officeDocument/2006/relationships/slideLayout" Target="../slideLayouts/slideLayout163.xml"/><Relationship Id="rId45" Type="http://schemas.openxmlformats.org/officeDocument/2006/relationships/slideLayout" Target="../slideLayouts/slideLayout168.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23" Type="http://schemas.openxmlformats.org/officeDocument/2006/relationships/slideLayout" Target="../slideLayouts/slideLayout146.xml"/><Relationship Id="rId28" Type="http://schemas.openxmlformats.org/officeDocument/2006/relationships/slideLayout" Target="../slideLayouts/slideLayout151.xml"/><Relationship Id="rId36" Type="http://schemas.openxmlformats.org/officeDocument/2006/relationships/slideLayout" Target="../slideLayouts/slideLayout159.xml"/><Relationship Id="rId49" Type="http://schemas.openxmlformats.org/officeDocument/2006/relationships/slideLayout" Target="../slideLayouts/slideLayout172.xml"/><Relationship Id="rId10" Type="http://schemas.openxmlformats.org/officeDocument/2006/relationships/slideLayout" Target="../slideLayouts/slideLayout133.xml"/><Relationship Id="rId19" Type="http://schemas.openxmlformats.org/officeDocument/2006/relationships/slideLayout" Target="../slideLayouts/slideLayout142.xml"/><Relationship Id="rId31" Type="http://schemas.openxmlformats.org/officeDocument/2006/relationships/slideLayout" Target="../slideLayouts/slideLayout154.xml"/><Relationship Id="rId44" Type="http://schemas.openxmlformats.org/officeDocument/2006/relationships/slideLayout" Target="../slideLayouts/slideLayout167.xml"/><Relationship Id="rId52" Type="http://schemas.openxmlformats.org/officeDocument/2006/relationships/image" Target="../media/image2.svg"/><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slideLayout" Target="../slideLayouts/slideLayout145.xml"/><Relationship Id="rId27" Type="http://schemas.openxmlformats.org/officeDocument/2006/relationships/slideLayout" Target="../slideLayouts/slideLayout150.xml"/><Relationship Id="rId30" Type="http://schemas.openxmlformats.org/officeDocument/2006/relationships/slideLayout" Target="../slideLayouts/slideLayout153.xml"/><Relationship Id="rId35" Type="http://schemas.openxmlformats.org/officeDocument/2006/relationships/slideLayout" Target="../slideLayouts/slideLayout158.xml"/><Relationship Id="rId43" Type="http://schemas.openxmlformats.org/officeDocument/2006/relationships/slideLayout" Target="../slideLayouts/slideLayout166.xml"/><Relationship Id="rId48" Type="http://schemas.openxmlformats.org/officeDocument/2006/relationships/slideLayout" Target="../slideLayouts/slideLayout171.xml"/><Relationship Id="rId8" Type="http://schemas.openxmlformats.org/officeDocument/2006/relationships/slideLayout" Target="../slideLayouts/slideLayout131.xml"/><Relationship Id="rId51" Type="http://schemas.openxmlformats.org/officeDocument/2006/relationships/image" Target="../media/image1.png"/><Relationship Id="rId3" Type="http://schemas.openxmlformats.org/officeDocument/2006/relationships/slideLayout" Target="../slideLayouts/slideLayout126.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5" Type="http://schemas.openxmlformats.org/officeDocument/2006/relationships/slideLayout" Target="../slideLayouts/slideLayout148.xml"/><Relationship Id="rId33" Type="http://schemas.openxmlformats.org/officeDocument/2006/relationships/slideLayout" Target="../slideLayouts/slideLayout156.xml"/><Relationship Id="rId38" Type="http://schemas.openxmlformats.org/officeDocument/2006/relationships/slideLayout" Target="../slideLayouts/slideLayout161.xml"/><Relationship Id="rId46" Type="http://schemas.openxmlformats.org/officeDocument/2006/relationships/slideLayout" Target="../slideLayouts/slideLayout169.xml"/><Relationship Id="rId20" Type="http://schemas.openxmlformats.org/officeDocument/2006/relationships/slideLayout" Target="../slideLayouts/slideLayout143.xml"/><Relationship Id="rId41" Type="http://schemas.openxmlformats.org/officeDocument/2006/relationships/slideLayout" Target="../slideLayouts/slideLayout164.xml"/><Relationship Id="rId1" Type="http://schemas.openxmlformats.org/officeDocument/2006/relationships/slideLayout" Target="../slideLayouts/slideLayout124.xml"/><Relationship Id="rId6" Type="http://schemas.openxmlformats.org/officeDocument/2006/relationships/slideLayout" Target="../slideLayouts/slideLayout129.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85.xml"/><Relationship Id="rId18" Type="http://schemas.openxmlformats.org/officeDocument/2006/relationships/slideLayout" Target="../slideLayouts/slideLayout190.xml"/><Relationship Id="rId26" Type="http://schemas.openxmlformats.org/officeDocument/2006/relationships/slideLayout" Target="../slideLayouts/slideLayout198.xml"/><Relationship Id="rId39" Type="http://schemas.openxmlformats.org/officeDocument/2006/relationships/slideLayout" Target="../slideLayouts/slideLayout211.xml"/><Relationship Id="rId21" Type="http://schemas.openxmlformats.org/officeDocument/2006/relationships/slideLayout" Target="../slideLayouts/slideLayout193.xml"/><Relationship Id="rId34" Type="http://schemas.openxmlformats.org/officeDocument/2006/relationships/slideLayout" Target="../slideLayouts/slideLayout206.xml"/><Relationship Id="rId42" Type="http://schemas.openxmlformats.org/officeDocument/2006/relationships/slideLayout" Target="../slideLayouts/slideLayout214.xml"/><Relationship Id="rId47" Type="http://schemas.openxmlformats.org/officeDocument/2006/relationships/slideLayout" Target="../slideLayouts/slideLayout219.xml"/><Relationship Id="rId50" Type="http://schemas.openxmlformats.org/officeDocument/2006/relationships/slideLayout" Target="../slideLayouts/slideLayout222.xml"/><Relationship Id="rId55" Type="http://schemas.openxmlformats.org/officeDocument/2006/relationships/slideLayout" Target="../slideLayouts/slideLayout227.xml"/><Relationship Id="rId7" Type="http://schemas.openxmlformats.org/officeDocument/2006/relationships/slideLayout" Target="../slideLayouts/slideLayout179.xml"/><Relationship Id="rId2" Type="http://schemas.openxmlformats.org/officeDocument/2006/relationships/slideLayout" Target="../slideLayouts/slideLayout174.xml"/><Relationship Id="rId16" Type="http://schemas.openxmlformats.org/officeDocument/2006/relationships/slideLayout" Target="../slideLayouts/slideLayout188.xml"/><Relationship Id="rId29" Type="http://schemas.openxmlformats.org/officeDocument/2006/relationships/slideLayout" Target="../slideLayouts/slideLayout201.xml"/><Relationship Id="rId11" Type="http://schemas.openxmlformats.org/officeDocument/2006/relationships/slideLayout" Target="../slideLayouts/slideLayout183.xml"/><Relationship Id="rId24" Type="http://schemas.openxmlformats.org/officeDocument/2006/relationships/slideLayout" Target="../slideLayouts/slideLayout196.xml"/><Relationship Id="rId32" Type="http://schemas.openxmlformats.org/officeDocument/2006/relationships/slideLayout" Target="../slideLayouts/slideLayout204.xml"/><Relationship Id="rId37" Type="http://schemas.openxmlformats.org/officeDocument/2006/relationships/slideLayout" Target="../slideLayouts/slideLayout209.xml"/><Relationship Id="rId40" Type="http://schemas.openxmlformats.org/officeDocument/2006/relationships/slideLayout" Target="../slideLayouts/slideLayout212.xml"/><Relationship Id="rId45" Type="http://schemas.openxmlformats.org/officeDocument/2006/relationships/slideLayout" Target="../slideLayouts/slideLayout217.xml"/><Relationship Id="rId53" Type="http://schemas.openxmlformats.org/officeDocument/2006/relationships/slideLayout" Target="../slideLayouts/slideLayout225.xml"/><Relationship Id="rId58" Type="http://schemas.openxmlformats.org/officeDocument/2006/relationships/slideLayout" Target="../slideLayouts/slideLayout230.xml"/><Relationship Id="rId5" Type="http://schemas.openxmlformats.org/officeDocument/2006/relationships/slideLayout" Target="../slideLayouts/slideLayout177.xml"/><Relationship Id="rId19" Type="http://schemas.openxmlformats.org/officeDocument/2006/relationships/slideLayout" Target="../slideLayouts/slideLayout191.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slideLayout" Target="../slideLayouts/slideLayout186.xml"/><Relationship Id="rId22" Type="http://schemas.openxmlformats.org/officeDocument/2006/relationships/slideLayout" Target="../slideLayouts/slideLayout194.xml"/><Relationship Id="rId27" Type="http://schemas.openxmlformats.org/officeDocument/2006/relationships/slideLayout" Target="../slideLayouts/slideLayout199.xml"/><Relationship Id="rId30" Type="http://schemas.openxmlformats.org/officeDocument/2006/relationships/slideLayout" Target="../slideLayouts/slideLayout202.xml"/><Relationship Id="rId35" Type="http://schemas.openxmlformats.org/officeDocument/2006/relationships/slideLayout" Target="../slideLayouts/slideLayout207.xml"/><Relationship Id="rId43" Type="http://schemas.openxmlformats.org/officeDocument/2006/relationships/slideLayout" Target="../slideLayouts/slideLayout215.xml"/><Relationship Id="rId48" Type="http://schemas.openxmlformats.org/officeDocument/2006/relationships/slideLayout" Target="../slideLayouts/slideLayout220.xml"/><Relationship Id="rId56" Type="http://schemas.openxmlformats.org/officeDocument/2006/relationships/slideLayout" Target="../slideLayouts/slideLayout228.xml"/><Relationship Id="rId8" Type="http://schemas.openxmlformats.org/officeDocument/2006/relationships/slideLayout" Target="../slideLayouts/slideLayout180.xml"/><Relationship Id="rId51" Type="http://schemas.openxmlformats.org/officeDocument/2006/relationships/slideLayout" Target="../slideLayouts/slideLayout223.xml"/><Relationship Id="rId3" Type="http://schemas.openxmlformats.org/officeDocument/2006/relationships/slideLayout" Target="../slideLayouts/slideLayout175.xml"/><Relationship Id="rId12" Type="http://schemas.openxmlformats.org/officeDocument/2006/relationships/slideLayout" Target="../slideLayouts/slideLayout184.xml"/><Relationship Id="rId17" Type="http://schemas.openxmlformats.org/officeDocument/2006/relationships/slideLayout" Target="../slideLayouts/slideLayout189.xml"/><Relationship Id="rId25" Type="http://schemas.openxmlformats.org/officeDocument/2006/relationships/slideLayout" Target="../slideLayouts/slideLayout197.xml"/><Relationship Id="rId33" Type="http://schemas.openxmlformats.org/officeDocument/2006/relationships/slideLayout" Target="../slideLayouts/slideLayout205.xml"/><Relationship Id="rId38" Type="http://schemas.openxmlformats.org/officeDocument/2006/relationships/slideLayout" Target="../slideLayouts/slideLayout210.xml"/><Relationship Id="rId46" Type="http://schemas.openxmlformats.org/officeDocument/2006/relationships/slideLayout" Target="../slideLayouts/slideLayout218.xml"/><Relationship Id="rId59" Type="http://schemas.openxmlformats.org/officeDocument/2006/relationships/theme" Target="../theme/theme5.xml"/><Relationship Id="rId20" Type="http://schemas.openxmlformats.org/officeDocument/2006/relationships/slideLayout" Target="../slideLayouts/slideLayout192.xml"/><Relationship Id="rId41" Type="http://schemas.openxmlformats.org/officeDocument/2006/relationships/slideLayout" Target="../slideLayouts/slideLayout213.xml"/><Relationship Id="rId54" Type="http://schemas.openxmlformats.org/officeDocument/2006/relationships/slideLayout" Target="../slideLayouts/slideLayout226.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5" Type="http://schemas.openxmlformats.org/officeDocument/2006/relationships/slideLayout" Target="../slideLayouts/slideLayout187.xml"/><Relationship Id="rId23" Type="http://schemas.openxmlformats.org/officeDocument/2006/relationships/slideLayout" Target="../slideLayouts/slideLayout195.xml"/><Relationship Id="rId28" Type="http://schemas.openxmlformats.org/officeDocument/2006/relationships/slideLayout" Target="../slideLayouts/slideLayout200.xml"/><Relationship Id="rId36" Type="http://schemas.openxmlformats.org/officeDocument/2006/relationships/slideLayout" Target="../slideLayouts/slideLayout208.xml"/><Relationship Id="rId49" Type="http://schemas.openxmlformats.org/officeDocument/2006/relationships/slideLayout" Target="../slideLayouts/slideLayout221.xml"/><Relationship Id="rId57" Type="http://schemas.openxmlformats.org/officeDocument/2006/relationships/slideLayout" Target="../slideLayouts/slideLayout229.xml"/><Relationship Id="rId10" Type="http://schemas.openxmlformats.org/officeDocument/2006/relationships/slideLayout" Target="../slideLayouts/slideLayout182.xml"/><Relationship Id="rId31" Type="http://schemas.openxmlformats.org/officeDocument/2006/relationships/slideLayout" Target="../slideLayouts/slideLayout203.xml"/><Relationship Id="rId44" Type="http://schemas.openxmlformats.org/officeDocument/2006/relationships/slideLayout" Target="../slideLayouts/slideLayout216.xml"/><Relationship Id="rId52" Type="http://schemas.openxmlformats.org/officeDocument/2006/relationships/slideLayout" Target="../slideLayouts/slideLayout224.xml"/><Relationship Id="rId60" Type="http://schemas.openxmlformats.org/officeDocument/2006/relationships/image" Target="../media/image48.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0A0B1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40">
            <a:extLst>
              <a:ext uri="{96DAC541-7B7A-43D3-8B79-37D633B846F1}">
                <asvg:svgBlip xmlns:asvg="http://schemas.microsoft.com/office/drawing/2016/SVG/main" r:embed="rId4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864194274"/>
      </p:ext>
    </p:extLst>
  </p:cSld>
  <p:clrMap bg1="dk1" tx1="lt1" bg2="dk2" tx2="lt2" accent1="accent1" accent2="accent2" accent3="accent3" accent4="accent4" accent5="accent5" accent6="accent6" hlink="hlink" folHlink="folHlink"/>
  <p:sldLayoutIdLst>
    <p:sldLayoutId id="2147483673" r:id="rId1"/>
    <p:sldLayoutId id="2147483675" r:id="rId2"/>
    <p:sldLayoutId id="2147483706"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7" r:id="rId14"/>
    <p:sldLayoutId id="2147483714" r:id="rId15"/>
    <p:sldLayoutId id="2147483716" r:id="rId16"/>
    <p:sldLayoutId id="2147483688" r:id="rId17"/>
    <p:sldLayoutId id="2147483689" r:id="rId18"/>
    <p:sldLayoutId id="2147483690" r:id="rId19"/>
    <p:sldLayoutId id="2147483691" r:id="rId20"/>
    <p:sldLayoutId id="2147483694" r:id="rId21"/>
    <p:sldLayoutId id="2147483695" r:id="rId22"/>
    <p:sldLayoutId id="2147483696" r:id="rId23"/>
    <p:sldLayoutId id="2147483697" r:id="rId24"/>
    <p:sldLayoutId id="2147483698" r:id="rId25"/>
    <p:sldLayoutId id="2147483700" r:id="rId26"/>
    <p:sldLayoutId id="2147483701" r:id="rId27"/>
    <p:sldLayoutId id="2147483703" r:id="rId28"/>
    <p:sldLayoutId id="2147483704" r:id="rId29"/>
    <p:sldLayoutId id="2147483708" r:id="rId30"/>
    <p:sldLayoutId id="2147483709" r:id="rId31"/>
    <p:sldLayoutId id="2147483710" r:id="rId32"/>
    <p:sldLayoutId id="2147483711" r:id="rId33"/>
    <p:sldLayoutId id="2147483712" r:id="rId34"/>
    <p:sldLayoutId id="2147483717" r:id="rId35"/>
    <p:sldLayoutId id="2147483719" r:id="rId36"/>
    <p:sldLayoutId id="2147483720" r:id="rId37"/>
    <p:sldLayoutId id="2147483721"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0154590" cy="615553"/>
          </a:xfrm>
          <a:prstGeom prst="rect">
            <a:avLst/>
          </a:prstGeom>
          <a:noFill/>
        </p:spPr>
        <p:txBody>
          <a:bodyPr wrap="square" lIns="0" tIns="0" rIns="0" bIns="0" rtlCol="0">
            <a:spAutoFit/>
            <a:scene3d>
              <a:camera prst="orthographicFront"/>
              <a:lightRig rig="threePt" dir="t"/>
            </a:scene3d>
          </a:bodyPr>
          <a:lstStyle/>
          <a:p>
            <a:pPr marL="0" lvl="0" defTabSz="914367"/>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509760" y="2843773"/>
            <a:ext cx="6858000" cy="1170455"/>
          </a:xfrm>
          <a:prstGeom prst="rect">
            <a:avLst/>
          </a:prstGeom>
        </p:spPr>
      </p:pic>
      <p:pic>
        <p:nvPicPr>
          <p:cNvPr id="8" name="Picture 7">
            <a:extLst>
              <a:ext uri="{FF2B5EF4-FFF2-40B4-BE49-F238E27FC236}">
                <a16:creationId xmlns:a16="http://schemas.microsoft.com/office/drawing/2014/main" id="{B9566DB4-492D-F75A-34FD-34271707F6BA}"/>
              </a:ext>
            </a:extLst>
          </p:cNvPr>
          <p:cNvPicPr>
            <a:picLocks noChangeAspect="1"/>
          </p:cNvPicPr>
          <p:nvPr userDrawn="1"/>
        </p:nvPicPr>
        <p:blipFill rotWithShape="1">
          <a:blip r:embed="rId37"/>
          <a:srcRect t="70195" b="1577"/>
          <a:stretch/>
        </p:blipFill>
        <p:spPr>
          <a:xfrm rot="5400000">
            <a:off x="-3587400" y="2232323"/>
            <a:ext cx="5663685" cy="1199037"/>
          </a:xfrm>
          <a:prstGeom prst="rect">
            <a:avLst/>
          </a:prstGeom>
        </p:spPr>
      </p:pic>
      <p:sp>
        <p:nvSpPr>
          <p:cNvPr id="69" name="Footer Placeholder 68">
            <a:extLst>
              <a:ext uri="{FF2B5EF4-FFF2-40B4-BE49-F238E27FC236}">
                <a16:creationId xmlns:a16="http://schemas.microsoft.com/office/drawing/2014/main" id="{F555D7FD-B3E4-DFC4-7BF6-E4A8D9F987AD}"/>
              </a:ext>
            </a:extLst>
          </p:cNvPr>
          <p:cNvSpPr>
            <a:spLocks noGrp="1"/>
          </p:cNvSpPr>
          <p:nvPr>
            <p:ph type="ftr" sz="quarter" idx="3"/>
          </p:nvPr>
        </p:nvSpPr>
        <p:spPr>
          <a:xfrm>
            <a:off x="584200" y="6346571"/>
            <a:ext cx="7050314" cy="365125"/>
          </a:xfrm>
          <a:prstGeom prst="rect">
            <a:avLst/>
          </a:prstGeom>
        </p:spPr>
        <p:txBody>
          <a:bodyPr vert="horz" wrap="square" lIns="0" tIns="0" rIns="0" bIns="0" rtlCol="0" anchor="t">
            <a:noAutofit/>
          </a:bodyPr>
          <a:lstStyle>
            <a:lvl1pPr algn="l">
              <a:defRPr lang="en-AU" sz="1050" b="0" kern="1200" cap="none" spc="50" baseline="0" dirty="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ea typeface="+mn-ea"/>
                <a:cs typeface="Segoe UI" panose="020B0502040204020203" pitchFamily="34" charset="0"/>
              </a:defRPr>
            </a:lvl1pPr>
          </a:lstStyle>
          <a:p>
            <a:endParaRPr lang="en-AU"/>
          </a:p>
        </p:txBody>
      </p:sp>
      <p:sp>
        <p:nvSpPr>
          <p:cNvPr id="70" name="Slide Number Placeholder 69">
            <a:extLst>
              <a:ext uri="{FF2B5EF4-FFF2-40B4-BE49-F238E27FC236}">
                <a16:creationId xmlns:a16="http://schemas.microsoft.com/office/drawing/2014/main" id="{8BD9210A-1CF0-D9B8-E0E6-6600AC2B5275}"/>
              </a:ext>
            </a:extLst>
          </p:cNvPr>
          <p:cNvSpPr>
            <a:spLocks noGrp="1"/>
          </p:cNvSpPr>
          <p:nvPr>
            <p:ph type="sldNum" sz="quarter" idx="4"/>
          </p:nvPr>
        </p:nvSpPr>
        <p:spPr>
          <a:xfrm>
            <a:off x="9156047" y="6346571"/>
            <a:ext cx="2743200" cy="161583"/>
          </a:xfrm>
          <a:prstGeom prst="rect">
            <a:avLst/>
          </a:prstGeom>
          <a:noFill/>
        </p:spPr>
        <p:txBody>
          <a:bodyPr wrap="square" lIns="0" tIns="0" rIns="0" bIns="0" rtlCol="0" anchor="t">
            <a:noAutofit/>
            <a:scene3d>
              <a:camera prst="orthographicFront"/>
              <a:lightRig rig="threePt" dir="t"/>
            </a:scene3d>
          </a:bodyPr>
          <a:lstStyle>
            <a:lvl1pPr algn="r">
              <a:defRPr lang="en-AU" sz="1050" b="0" cap="none" spc="50" baseline="0" smtClean="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cs typeface="Segoe UI" panose="020B0502040204020203" pitchFamily="34" charset="0"/>
              </a:defRPr>
            </a:lvl1pPr>
          </a:lstStyle>
          <a:p>
            <a:fld id="{E0403A97-75E0-4C92-8510-87802C6F8274}" type="slidenum">
              <a:rPr lang="en-AU" smtClean="0"/>
              <a:pPr/>
              <a:t>‹#›</a:t>
            </a:fld>
            <a:endParaRPr lang="en-AU"/>
          </a:p>
        </p:txBody>
      </p:sp>
      <p:sp>
        <p:nvSpPr>
          <p:cNvPr id="72" name="TextBox 71">
            <a:extLst>
              <a:ext uri="{FF2B5EF4-FFF2-40B4-BE49-F238E27FC236}">
                <a16:creationId xmlns:a16="http://schemas.microsoft.com/office/drawing/2014/main" id="{FBAC7970-482D-4CB3-2767-3C77C6EFB6D0}"/>
              </a:ext>
            </a:extLst>
          </p:cNvPr>
          <p:cNvSpPr txBox="1"/>
          <p:nvPr userDrawn="1"/>
        </p:nvSpPr>
        <p:spPr>
          <a:xfrm>
            <a:off x="-1239575" y="6231155"/>
            <a:ext cx="1101616" cy="276999"/>
          </a:xfrm>
          <a:prstGeom prst="rect">
            <a:avLst/>
          </a:prstGeom>
          <a:noFill/>
        </p:spPr>
        <p:txBody>
          <a:bodyPr wrap="square" lIns="0" tIns="0" rIns="0" bIns="0" rtlCol="0">
            <a:spAutoFit/>
            <a:scene3d>
              <a:camera prst="orthographicFront"/>
              <a:lightRig rig="threePt" dir="t"/>
            </a:scene3d>
          </a:bodyPr>
          <a:lstStyle/>
          <a:p>
            <a:pPr algn="l"/>
            <a:r>
              <a:rPr lang="en-AU" sz="1800" b="1" cap="none" spc="50" baseline="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n-lt"/>
                <a:cs typeface="Segoe UI" panose="020B0502040204020203" pitchFamily="34" charset="0"/>
              </a:rPr>
              <a:t>Gradient</a:t>
            </a:r>
          </a:p>
        </p:txBody>
      </p:sp>
      <p:sp>
        <p:nvSpPr>
          <p:cNvPr id="34" name="TextBox 33">
            <a:extLst>
              <a:ext uri="{FF2B5EF4-FFF2-40B4-BE49-F238E27FC236}">
                <a16:creationId xmlns:a16="http://schemas.microsoft.com/office/drawing/2014/main" id="{7B8F2F28-E0D4-10BD-20D7-BB0D8072E896}"/>
              </a:ext>
            </a:extLst>
          </p:cNvPr>
          <p:cNvSpPr txBox="1"/>
          <p:nvPr userDrawn="1"/>
        </p:nvSpPr>
        <p:spPr>
          <a:xfrm>
            <a:off x="-1239575" y="6523763"/>
            <a:ext cx="1101616" cy="276999"/>
          </a:xfrm>
          <a:prstGeom prst="rect">
            <a:avLst/>
          </a:prstGeom>
          <a:noFill/>
        </p:spPr>
        <p:txBody>
          <a:bodyPr wrap="square" lIns="0" tIns="0" rIns="0" bIns="0" rtlCol="0">
            <a:spAutoFit/>
            <a:scene3d>
              <a:camera prst="orthographicFront"/>
              <a:lightRig rig="threePt" dir="t"/>
            </a:scene3d>
          </a:bodyPr>
          <a:lstStyle/>
          <a:p>
            <a:pPr algn="l"/>
            <a:r>
              <a:rPr lang="en-AU" sz="1800" b="1" kern="1200" cap="none" spc="50" baseline="0">
                <a:ln>
                  <a:noFill/>
                </a:ln>
                <a:gradFill flip="none" rotWithShape="1">
                  <a:gsLst>
                    <a:gs pos="10000">
                      <a:schemeClr val="accent1">
                        <a:lumMod val="60000"/>
                        <a:lumOff val="40000"/>
                      </a:schemeClr>
                    </a:gs>
                    <a:gs pos="35000">
                      <a:schemeClr val="accent1">
                        <a:lumMod val="40000"/>
                        <a:lumOff val="60000"/>
                      </a:schemeClr>
                    </a:gs>
                    <a:gs pos="53000">
                      <a:schemeClr val="tx2">
                        <a:lumMod val="25000"/>
                        <a:lumOff val="75000"/>
                      </a:schemeClr>
                    </a:gs>
                    <a:gs pos="85000">
                      <a:schemeClr val="tx2">
                        <a:lumMod val="10000"/>
                        <a:lumOff val="90000"/>
                      </a:schemeClr>
                    </a:gs>
                  </a:gsLst>
                  <a:lin ang="13500000" scaled="1"/>
                  <a:tileRect/>
                </a:gradFill>
                <a:effectLst/>
                <a:latin typeface="+mn-lt"/>
                <a:ea typeface="+mn-ea"/>
                <a:cs typeface="Segoe UI" pitchFamily="34" charset="0"/>
              </a:rPr>
              <a:t>Gradient</a:t>
            </a: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249" r:id="rId1"/>
    <p:sldLayoutId id="2147485189" r:id="rId2"/>
    <p:sldLayoutId id="2147485190" r:id="rId3"/>
    <p:sldLayoutId id="2147485258" r:id="rId4"/>
    <p:sldLayoutId id="2147485218" r:id="rId5"/>
    <p:sldLayoutId id="2147485203" r:id="rId6"/>
    <p:sldLayoutId id="2147485240" r:id="rId7"/>
    <p:sldLayoutId id="2147485241" r:id="rId8"/>
    <p:sldLayoutId id="2147485244" r:id="rId9"/>
    <p:sldLayoutId id="2147485233" r:id="rId10"/>
    <p:sldLayoutId id="2147484639" r:id="rId11"/>
    <p:sldLayoutId id="2147484603" r:id="rId12"/>
    <p:sldLayoutId id="2147485247" r:id="rId13"/>
    <p:sldLayoutId id="2147485248" r:id="rId14"/>
    <p:sldLayoutId id="2147484943" r:id="rId15"/>
    <p:sldLayoutId id="2147485246" r:id="rId16"/>
    <p:sldLayoutId id="2147484839" r:id="rId17"/>
    <p:sldLayoutId id="2147484840" r:id="rId18"/>
    <p:sldLayoutId id="2147485199" r:id="rId19"/>
    <p:sldLayoutId id="2147484583" r:id="rId20"/>
    <p:sldLayoutId id="2147484584" r:id="rId21"/>
    <p:sldLayoutId id="2147484671" r:id="rId22"/>
    <p:sldLayoutId id="2147484673" r:id="rId23"/>
    <p:sldLayoutId id="2147484299" r:id="rId24"/>
    <p:sldLayoutId id="2147484922" r:id="rId25"/>
    <p:sldLayoutId id="2147484923" r:id="rId26"/>
    <p:sldLayoutId id="2147484924" r:id="rId27"/>
    <p:sldLayoutId id="2147485259" r:id="rId28"/>
    <p:sldLayoutId id="2147485261" r:id="rId29"/>
    <p:sldLayoutId id="2147485265" r:id="rId30"/>
    <p:sldLayoutId id="2147485266" r:id="rId31"/>
    <p:sldLayoutId id="2147485267" r:id="rId32"/>
    <p:sldLayoutId id="2147485269" r:id="rId33"/>
    <p:sldLayoutId id="2147485270" r:id="rId34"/>
  </p:sldLayoutIdLst>
  <p:transition>
    <p:fade/>
  </p:transition>
  <p:hf sldNum="0" hdr="0" ftr="0" dt="0"/>
  <p:txStyles>
    <p:titleStyle>
      <a:lvl1pPr algn="l" defTabSz="932742" rtl="0" eaLnBrk="1" latinLnBrk="0" hangingPunct="1">
        <a:lnSpc>
          <a:spcPct val="100000"/>
        </a:lnSpc>
        <a:spcBef>
          <a:spcPct val="0"/>
        </a:spcBef>
        <a:buNone/>
        <a:defRPr lang="en-US" sz="4000" b="1" kern="1200" cap="none" spc="50" baseline="0" dirty="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3">
            <a:extLst>
              <a:ext uri="{96DAC541-7B7A-43D3-8B79-37D633B846F1}">
                <asvg:svgBlip xmlns:asvg="http://schemas.microsoft.com/office/drawing/2016/SVG/main" r:embed="rId5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4188800425"/>
      </p:ext>
    </p:extLst>
  </p:cSld>
  <p:clrMap bg1="dk1" tx1="lt1" bg2="dk2" tx2="lt2" accent1="accent1" accent2="accent2" accent3="accent3" accent4="accent4" accent5="accent5" accent6="accent6" hlink="hlink" folHlink="folHlink"/>
  <p:sldLayoutIdLst>
    <p:sldLayoutId id="2147485272" r:id="rId1"/>
    <p:sldLayoutId id="2147485273" r:id="rId2"/>
    <p:sldLayoutId id="2147485274" r:id="rId3"/>
    <p:sldLayoutId id="2147485275" r:id="rId4"/>
    <p:sldLayoutId id="2147485276" r:id="rId5"/>
    <p:sldLayoutId id="2147485277" r:id="rId6"/>
    <p:sldLayoutId id="2147485278" r:id="rId7"/>
    <p:sldLayoutId id="2147485279" r:id="rId8"/>
    <p:sldLayoutId id="2147485280" r:id="rId9"/>
    <p:sldLayoutId id="2147485281" r:id="rId10"/>
    <p:sldLayoutId id="2147485282" r:id="rId11"/>
    <p:sldLayoutId id="2147485283" r:id="rId12"/>
    <p:sldLayoutId id="2147485284" r:id="rId13"/>
    <p:sldLayoutId id="2147485285" r:id="rId14"/>
    <p:sldLayoutId id="2147485286" r:id="rId15"/>
    <p:sldLayoutId id="2147485287" r:id="rId16"/>
    <p:sldLayoutId id="2147485288" r:id="rId17"/>
    <p:sldLayoutId id="2147485289" r:id="rId18"/>
    <p:sldLayoutId id="2147485290" r:id="rId19"/>
    <p:sldLayoutId id="2147485291" r:id="rId20"/>
    <p:sldLayoutId id="2147485292" r:id="rId21"/>
    <p:sldLayoutId id="2147485293" r:id="rId22"/>
    <p:sldLayoutId id="2147485294" r:id="rId23"/>
    <p:sldLayoutId id="2147485295" r:id="rId24"/>
    <p:sldLayoutId id="2147485296" r:id="rId25"/>
    <p:sldLayoutId id="2147485297" r:id="rId26"/>
    <p:sldLayoutId id="2147485298" r:id="rId27"/>
    <p:sldLayoutId id="2147485299" r:id="rId28"/>
    <p:sldLayoutId id="2147485300" r:id="rId29"/>
    <p:sldLayoutId id="2147485301" r:id="rId30"/>
    <p:sldLayoutId id="2147485302" r:id="rId31"/>
    <p:sldLayoutId id="2147485303" r:id="rId32"/>
    <p:sldLayoutId id="2147485304" r:id="rId33"/>
    <p:sldLayoutId id="2147485305" r:id="rId34"/>
    <p:sldLayoutId id="2147485306" r:id="rId35"/>
    <p:sldLayoutId id="2147485307" r:id="rId36"/>
    <p:sldLayoutId id="2147485308" r:id="rId37"/>
    <p:sldLayoutId id="2147485309" r:id="rId38"/>
    <p:sldLayoutId id="2147485310" r:id="rId39"/>
    <p:sldLayoutId id="2147485311" r:id="rId40"/>
    <p:sldLayoutId id="2147485312" r:id="rId41"/>
    <p:sldLayoutId id="2147485313" r:id="rId42"/>
    <p:sldLayoutId id="2147485314" r:id="rId43"/>
    <p:sldLayoutId id="2147485315" r:id="rId44"/>
    <p:sldLayoutId id="2147485316" r:id="rId45"/>
    <p:sldLayoutId id="2147485317" r:id="rId46"/>
    <p:sldLayoutId id="2147485318" r:id="rId47"/>
    <p:sldLayoutId id="2147485319" r:id="rId48"/>
    <p:sldLayoutId id="2147485320" r:id="rId49"/>
    <p:sldLayoutId id="2147485321" r:id="rId50"/>
    <p:sldLayoutId id="2147485322" r:id="rId51"/>
  </p:sldLayoutIdLst>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83046093"/>
      </p:ext>
    </p:extLst>
  </p:cSld>
  <p:clrMap bg1="dk1" tx1="lt1" bg2="dk2" tx2="lt2" accent1="accent1" accent2="accent2" accent3="accent3" accent4="accent4" accent5="accent5" accent6="accent6" hlink="hlink" folHlink="folHlink"/>
  <p:sldLayoutIdLst>
    <p:sldLayoutId id="2147485324" r:id="rId1"/>
    <p:sldLayoutId id="2147485325" r:id="rId2"/>
    <p:sldLayoutId id="2147485326" r:id="rId3"/>
    <p:sldLayoutId id="2147485327" r:id="rId4"/>
    <p:sldLayoutId id="2147485328" r:id="rId5"/>
    <p:sldLayoutId id="2147485329" r:id="rId6"/>
    <p:sldLayoutId id="2147485330" r:id="rId7"/>
    <p:sldLayoutId id="2147485331" r:id="rId8"/>
    <p:sldLayoutId id="2147485332" r:id="rId9"/>
    <p:sldLayoutId id="2147485333" r:id="rId10"/>
    <p:sldLayoutId id="2147485334" r:id="rId11"/>
    <p:sldLayoutId id="2147485335" r:id="rId12"/>
    <p:sldLayoutId id="2147485336" r:id="rId13"/>
    <p:sldLayoutId id="2147485337" r:id="rId14"/>
    <p:sldLayoutId id="2147485338" r:id="rId15"/>
    <p:sldLayoutId id="2147485339" r:id="rId16"/>
    <p:sldLayoutId id="2147485340" r:id="rId17"/>
    <p:sldLayoutId id="2147485341" r:id="rId18"/>
    <p:sldLayoutId id="2147485342" r:id="rId19"/>
    <p:sldLayoutId id="2147485343" r:id="rId20"/>
    <p:sldLayoutId id="2147485344" r:id="rId21"/>
    <p:sldLayoutId id="2147485345" r:id="rId22"/>
    <p:sldLayoutId id="2147485346" r:id="rId23"/>
    <p:sldLayoutId id="2147485347" r:id="rId24"/>
    <p:sldLayoutId id="2147485348" r:id="rId25"/>
    <p:sldLayoutId id="2147485349" r:id="rId26"/>
    <p:sldLayoutId id="2147485350" r:id="rId27"/>
    <p:sldLayoutId id="2147485351" r:id="rId28"/>
    <p:sldLayoutId id="2147485352" r:id="rId29"/>
    <p:sldLayoutId id="2147485353" r:id="rId30"/>
    <p:sldLayoutId id="2147485354" r:id="rId31"/>
    <p:sldLayoutId id="2147485355" r:id="rId32"/>
    <p:sldLayoutId id="2147485356" r:id="rId33"/>
    <p:sldLayoutId id="2147485357" r:id="rId34"/>
    <p:sldLayoutId id="2147485358" r:id="rId35"/>
    <p:sldLayoutId id="2147485359" r:id="rId36"/>
    <p:sldLayoutId id="2147485360" r:id="rId37"/>
    <p:sldLayoutId id="2147485361" r:id="rId38"/>
    <p:sldLayoutId id="2147485362" r:id="rId39"/>
    <p:sldLayoutId id="2147485363" r:id="rId40"/>
    <p:sldLayoutId id="2147485364" r:id="rId41"/>
    <p:sldLayoutId id="2147485365" r:id="rId42"/>
    <p:sldLayoutId id="2147485366" r:id="rId43"/>
    <p:sldLayoutId id="2147485367" r:id="rId44"/>
    <p:sldLayoutId id="2147485368" r:id="rId45"/>
    <p:sldLayoutId id="2147485369" r:id="rId46"/>
    <p:sldLayoutId id="2147485370" r:id="rId47"/>
    <p:sldLayoutId id="2147485371" r:id="rId48"/>
    <p:sldLayoutId id="2147485372" r:id="rId49"/>
  </p:sldLayoutIdLst>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0"/>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897593328"/>
      </p:ext>
    </p:extLst>
  </p:cSld>
  <p:clrMap bg1="lt1" tx1="dk1" bg2="lt2" tx2="dk2" accent1="accent1" accent2="accent2" accent3="accent3" accent4="accent4" accent5="accent5" accent6="accent6" hlink="hlink" folHlink="folHlink"/>
  <p:sldLayoutIdLst>
    <p:sldLayoutId id="2147485374" r:id="rId1"/>
    <p:sldLayoutId id="2147485375" r:id="rId2"/>
    <p:sldLayoutId id="2147485376" r:id="rId3"/>
    <p:sldLayoutId id="2147485377" r:id="rId4"/>
    <p:sldLayoutId id="2147485378" r:id="rId5"/>
    <p:sldLayoutId id="2147485379" r:id="rId6"/>
    <p:sldLayoutId id="2147485380" r:id="rId7"/>
    <p:sldLayoutId id="2147485381" r:id="rId8"/>
    <p:sldLayoutId id="2147485382" r:id="rId9"/>
    <p:sldLayoutId id="2147485383" r:id="rId10"/>
    <p:sldLayoutId id="2147485384" r:id="rId11"/>
    <p:sldLayoutId id="2147485385" r:id="rId12"/>
    <p:sldLayoutId id="2147485386" r:id="rId13"/>
    <p:sldLayoutId id="2147485387" r:id="rId14"/>
    <p:sldLayoutId id="2147485388" r:id="rId15"/>
    <p:sldLayoutId id="2147485389" r:id="rId16"/>
    <p:sldLayoutId id="2147485390" r:id="rId17"/>
    <p:sldLayoutId id="2147485391" r:id="rId18"/>
    <p:sldLayoutId id="2147485392" r:id="rId19"/>
    <p:sldLayoutId id="2147485393" r:id="rId20"/>
    <p:sldLayoutId id="2147485394" r:id="rId21"/>
    <p:sldLayoutId id="2147485395" r:id="rId22"/>
    <p:sldLayoutId id="2147485396" r:id="rId23"/>
    <p:sldLayoutId id="2147485397" r:id="rId24"/>
    <p:sldLayoutId id="2147485398" r:id="rId25"/>
    <p:sldLayoutId id="2147485399" r:id="rId26"/>
    <p:sldLayoutId id="2147485400" r:id="rId27"/>
    <p:sldLayoutId id="2147485401" r:id="rId28"/>
    <p:sldLayoutId id="2147485402" r:id="rId29"/>
    <p:sldLayoutId id="2147485403" r:id="rId30"/>
    <p:sldLayoutId id="2147485404" r:id="rId31"/>
    <p:sldLayoutId id="2147485405" r:id="rId32"/>
    <p:sldLayoutId id="2147485406" r:id="rId33"/>
    <p:sldLayoutId id="2147485407" r:id="rId34"/>
    <p:sldLayoutId id="2147485408" r:id="rId35"/>
    <p:sldLayoutId id="2147485409" r:id="rId36"/>
    <p:sldLayoutId id="2147485410" r:id="rId37"/>
    <p:sldLayoutId id="2147485411" r:id="rId38"/>
    <p:sldLayoutId id="2147485412" r:id="rId39"/>
    <p:sldLayoutId id="2147485413" r:id="rId40"/>
    <p:sldLayoutId id="2147485414" r:id="rId41"/>
    <p:sldLayoutId id="2147485415" r:id="rId42"/>
    <p:sldLayoutId id="2147485416" r:id="rId43"/>
    <p:sldLayoutId id="2147485417" r:id="rId44"/>
    <p:sldLayoutId id="2147485418" r:id="rId45"/>
    <p:sldLayoutId id="2147485419" r:id="rId46"/>
    <p:sldLayoutId id="2147485420" r:id="rId47"/>
    <p:sldLayoutId id="2147485421" r:id="rId48"/>
    <p:sldLayoutId id="2147485422" r:id="rId49"/>
    <p:sldLayoutId id="2147485423" r:id="rId50"/>
    <p:sldLayoutId id="2147485424" r:id="rId51"/>
    <p:sldLayoutId id="2147485425" r:id="rId52"/>
    <p:sldLayoutId id="2147485426" r:id="rId53"/>
    <p:sldLayoutId id="2147485427" r:id="rId54"/>
    <p:sldLayoutId id="2147485428" r:id="rId55"/>
    <p:sldLayoutId id="2147485429" r:id="rId56"/>
    <p:sldLayoutId id="2147485430" r:id="rId57"/>
    <p:sldLayoutId id="2147485431" r:id="rId5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74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8/10/relationships/comments" Target="../comments/modernComment_7FFFF004_48E4D8A8.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notesSlide" Target="../notesSlides/notesSlide12.xml"/><Relationship Id="rId1" Type="http://schemas.openxmlformats.org/officeDocument/2006/relationships/slideLayout" Target="../slideLayouts/slideLayout123.xml"/><Relationship Id="rId6" Type="http://schemas.openxmlformats.org/officeDocument/2006/relationships/image" Target="../media/image115.png"/><Relationship Id="rId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image" Target="../media/image113.png"/><Relationship Id="rId9" Type="http://schemas.openxmlformats.org/officeDocument/2006/relationships/image" Target="../media/image118.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7.xml"/></Relationships>
</file>

<file path=ppt/slides/_rels/slide1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4.xml"/><Relationship Id="rId1" Type="http://schemas.openxmlformats.org/officeDocument/2006/relationships/slideLayout" Target="../slideLayouts/slideLayout137.xml"/><Relationship Id="rId6" Type="http://schemas.openxmlformats.org/officeDocument/2006/relationships/image" Target="../media/image116.png"/><Relationship Id="rId5" Type="http://schemas.openxmlformats.org/officeDocument/2006/relationships/image" Target="../media/image114.png"/><Relationship Id="rId4" Type="http://schemas.openxmlformats.org/officeDocument/2006/relationships/image" Target="../media/image113.png"/></Relationships>
</file>

<file path=ppt/slides/_rels/slide1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5.xml"/><Relationship Id="rId1" Type="http://schemas.openxmlformats.org/officeDocument/2006/relationships/slideLayout" Target="../slideLayouts/slideLayout137.xml"/><Relationship Id="rId4" Type="http://schemas.openxmlformats.org/officeDocument/2006/relationships/image" Target="../media/image112.png"/></Relationships>
</file>

<file path=ppt/slides/_rels/slide1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6.xml"/><Relationship Id="rId1" Type="http://schemas.openxmlformats.org/officeDocument/2006/relationships/slideLayout" Target="../slideLayouts/slideLayout137.xml"/><Relationship Id="rId4" Type="http://schemas.openxmlformats.org/officeDocument/2006/relationships/image" Target="../media/image116.png"/></Relationships>
</file>

<file path=ppt/slides/_rels/slide1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7.xml"/><Relationship Id="rId1" Type="http://schemas.openxmlformats.org/officeDocument/2006/relationships/slideLayout" Target="../slideLayouts/slideLayout137.xml"/><Relationship Id="rId6" Type="http://schemas.openxmlformats.org/officeDocument/2006/relationships/image" Target="../media/image115.png"/><Relationship Id="rId5" Type="http://schemas.openxmlformats.org/officeDocument/2006/relationships/image" Target="../media/image118.svg"/><Relationship Id="rId4" Type="http://schemas.openxmlformats.org/officeDocument/2006/relationships/image" Target="../media/image117.png"/></Relationships>
</file>

<file path=ppt/slides/_rels/slide1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8.xml"/><Relationship Id="rId1" Type="http://schemas.openxmlformats.org/officeDocument/2006/relationships/slideLayout" Target="../slideLayouts/slideLayout1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18" Type="http://schemas.openxmlformats.org/officeDocument/2006/relationships/image" Target="../media/image92.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17" Type="http://schemas.openxmlformats.org/officeDocument/2006/relationships/image" Target="../media/image91.png"/><Relationship Id="rId2" Type="http://schemas.openxmlformats.org/officeDocument/2006/relationships/notesSlide" Target="../notesSlides/notesSlide2.xml"/><Relationship Id="rId16" Type="http://schemas.openxmlformats.org/officeDocument/2006/relationships/image" Target="../media/image90.png"/><Relationship Id="rId20" Type="http://schemas.openxmlformats.org/officeDocument/2006/relationships/image" Target="../media/image94.png"/><Relationship Id="rId1" Type="http://schemas.openxmlformats.org/officeDocument/2006/relationships/slideLayout" Target="../slideLayouts/slideLayout13.xml"/><Relationship Id="rId6" Type="http://schemas.openxmlformats.org/officeDocument/2006/relationships/image" Target="../media/image80.svg"/><Relationship Id="rId11" Type="http://schemas.openxmlformats.org/officeDocument/2006/relationships/image" Target="../media/image85.svg"/><Relationship Id="rId5" Type="http://schemas.openxmlformats.org/officeDocument/2006/relationships/image" Target="../media/image79.png"/><Relationship Id="rId15" Type="http://schemas.openxmlformats.org/officeDocument/2006/relationships/image" Target="../media/image89.png"/><Relationship Id="rId10" Type="http://schemas.openxmlformats.org/officeDocument/2006/relationships/image" Target="../media/image84.png"/><Relationship Id="rId19" Type="http://schemas.openxmlformats.org/officeDocument/2006/relationships/image" Target="../media/image93.png"/><Relationship Id="rId4" Type="http://schemas.openxmlformats.org/officeDocument/2006/relationships/image" Target="../media/image78.svg"/><Relationship Id="rId9" Type="http://schemas.openxmlformats.org/officeDocument/2006/relationships/image" Target="../media/image83.svg"/><Relationship Id="rId14" Type="http://schemas.openxmlformats.org/officeDocument/2006/relationships/image" Target="../media/image88.png"/></Relationships>
</file>

<file path=ppt/slides/_rels/slide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43.png"/><Relationship Id="rId4" Type="http://schemas.openxmlformats.org/officeDocument/2006/relationships/customXml" Target="../ink/ink1.xml"/></Relationships>
</file>

<file path=ppt/slides/_rels/slide5.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4.xml"/><Relationship Id="rId1" Type="http://schemas.openxmlformats.org/officeDocument/2006/relationships/slideLayout" Target="../slideLayouts/slideLayout35.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 Id="rId9" Type="http://schemas.openxmlformats.org/officeDocument/2006/relationships/image" Target="../media/image94.png"/></Relationships>
</file>

<file path=ppt/slides/_rels/slide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81.png"/><Relationship Id="rId7" Type="http://schemas.openxmlformats.org/officeDocument/2006/relationships/image" Target="../media/image80.sv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79.png"/><Relationship Id="rId11" Type="http://schemas.openxmlformats.org/officeDocument/2006/relationships/image" Target="../media/image85.svg"/><Relationship Id="rId5" Type="http://schemas.openxmlformats.org/officeDocument/2006/relationships/image" Target="../media/image78.svg"/><Relationship Id="rId10" Type="http://schemas.openxmlformats.org/officeDocument/2006/relationships/image" Target="../media/image84.png"/><Relationship Id="rId4" Type="http://schemas.openxmlformats.org/officeDocument/2006/relationships/image" Target="../media/image77.png"/><Relationship Id="rId9" Type="http://schemas.openxmlformats.org/officeDocument/2006/relationships/image" Target="../media/image83.svg"/></Relationships>
</file>

<file path=ppt/slides/_rels/slide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90.png"/><Relationship Id="rId2" Type="http://schemas.openxmlformats.org/officeDocument/2006/relationships/notesSlide" Target="../notesSlides/notesSlide7.xml"/><Relationship Id="rId1" Type="http://schemas.openxmlformats.org/officeDocument/2006/relationships/slideLayout" Target="../slideLayouts/slideLayout230.xml"/><Relationship Id="rId6" Type="http://schemas.openxmlformats.org/officeDocument/2006/relationships/image" Target="../media/image106.png"/><Relationship Id="rId11" Type="http://schemas.openxmlformats.org/officeDocument/2006/relationships/image" Target="../media/image89.png"/><Relationship Id="rId5" Type="http://schemas.openxmlformats.org/officeDocument/2006/relationships/image" Target="../media/image105.png"/><Relationship Id="rId10" Type="http://schemas.openxmlformats.org/officeDocument/2006/relationships/image" Target="../media/image88.png"/><Relationship Id="rId4" Type="http://schemas.openxmlformats.org/officeDocument/2006/relationships/image" Target="../media/image104.png"/><Relationship Id="rId9" Type="http://schemas.openxmlformats.org/officeDocument/2006/relationships/image" Target="../media/image87.png"/><Relationship Id="rId14" Type="http://schemas.openxmlformats.org/officeDocument/2006/relationships/image" Target="../media/image92.png"/></Relationships>
</file>

<file path=ppt/slides/_rels/slide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957224"/>
      </p:ext>
    </p:extLst>
  </p:cSld>
  <p:clrMapOvr>
    <a:masterClrMapping/>
  </p:clrMapOvr>
  <p:transition>
    <p:fade/>
  </p:transition>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D33E8-A462-A6B7-3068-9DD0EE8465E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2F3F47-8992-F212-545D-6F86A5963DEE}"/>
              </a:ext>
            </a:extLst>
          </p:cNvPr>
          <p:cNvSpPr>
            <a:spLocks noGrp="1"/>
          </p:cNvSpPr>
          <p:nvPr>
            <p:ph type="sldNum" sz="quarter" idx="4294967295"/>
          </p:nvPr>
        </p:nvSpPr>
        <p:spPr>
          <a:xfrm>
            <a:off x="865" y="6486091"/>
            <a:ext cx="138093" cy="103173"/>
          </a:xfrm>
          <a:prstGeom prst="rect">
            <a:avLst/>
          </a:prstGeom>
        </p:spPr>
        <p:txBody>
          <a:bodyPr/>
          <a:lstStyle/>
          <a:p>
            <a:pPr marL="21162" defTabSz="914225">
              <a:spcBef>
                <a:spcPts val="124"/>
              </a:spcBef>
            </a:pPr>
            <a:fld id="{81D60167-4931-47E6-BA6A-407CBD079E47}" type="slidenum">
              <a:rPr lang="uk-UA">
                <a:solidFill>
                  <a:srgbClr val="000000"/>
                </a:solidFill>
                <a:latin typeface="Segoe UI"/>
              </a:rPr>
              <a:pPr marL="21162" defTabSz="914225">
                <a:spcBef>
                  <a:spcPts val="124"/>
                </a:spcBef>
              </a:pPr>
              <a:t>10</a:t>
            </a:fld>
            <a:endParaRPr lang="uk-UA">
              <a:solidFill>
                <a:srgbClr val="000000"/>
              </a:solidFill>
              <a:latin typeface="Segoe UI"/>
            </a:endParaRPr>
          </a:p>
        </p:txBody>
      </p:sp>
      <p:pic>
        <p:nvPicPr>
          <p:cNvPr id="6" name="Picture 5">
            <a:extLst>
              <a:ext uri="{FF2B5EF4-FFF2-40B4-BE49-F238E27FC236}">
                <a16:creationId xmlns:a16="http://schemas.microsoft.com/office/drawing/2014/main" id="{E9861AE6-7341-8678-D534-C46AB4E0A1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534" y="6751"/>
            <a:ext cx="12172932" cy="6844499"/>
          </a:xfrm>
          <a:prstGeom prst="rect">
            <a:avLst/>
          </a:prstGeom>
        </p:spPr>
      </p:pic>
      <p:sp>
        <p:nvSpPr>
          <p:cNvPr id="4" name="Callout: Line 3">
            <a:extLst>
              <a:ext uri="{FF2B5EF4-FFF2-40B4-BE49-F238E27FC236}">
                <a16:creationId xmlns:a16="http://schemas.microsoft.com/office/drawing/2014/main" id="{184EDC0F-FCD5-2026-E28B-7E08F690AC4C}"/>
              </a:ext>
            </a:extLst>
          </p:cNvPr>
          <p:cNvSpPr/>
          <p:nvPr/>
        </p:nvSpPr>
        <p:spPr bwMode="auto">
          <a:xfrm>
            <a:off x="3416002" y="1363530"/>
            <a:ext cx="1867552" cy="597617"/>
          </a:xfrm>
          <a:prstGeom prst="borderCallout1">
            <a:avLst>
              <a:gd name="adj1" fmla="val 47369"/>
              <a:gd name="adj2" fmla="val -1589"/>
              <a:gd name="adj3" fmla="val 141246"/>
              <a:gd name="adj4" fmla="val -108536"/>
            </a:avLst>
          </a:prstGeom>
          <a:solidFill>
            <a:srgbClr val="000000">
              <a:alpha val="69804"/>
            </a:srgbClr>
          </a:solidFill>
          <a:ln w="7620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961" b="1">
                <a:solidFill>
                  <a:schemeClr val="tx1"/>
                </a:solidFill>
                <a:ea typeface="Segoe UI" pitchFamily="34" charset="0"/>
                <a:cs typeface="Segoe UI" pitchFamily="34" charset="0"/>
              </a:rPr>
              <a:t>Agents</a:t>
            </a:r>
          </a:p>
        </p:txBody>
      </p:sp>
    </p:spTree>
    <p:extLst>
      <p:ext uri="{BB962C8B-B14F-4D97-AF65-F5344CB8AC3E}">
        <p14:creationId xmlns:p14="http://schemas.microsoft.com/office/powerpoint/2010/main" val="2372022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FB7313-57E1-CEE1-CD17-A08C1B200DE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9897" y="18200"/>
            <a:ext cx="12132208" cy="6821601"/>
          </a:xfrm>
          <a:prstGeom prst="rect">
            <a:avLst/>
          </a:prstGeom>
        </p:spPr>
      </p:pic>
      <p:sp>
        <p:nvSpPr>
          <p:cNvPr id="7" name="TextBox 6">
            <a:extLst>
              <a:ext uri="{FF2B5EF4-FFF2-40B4-BE49-F238E27FC236}">
                <a16:creationId xmlns:a16="http://schemas.microsoft.com/office/drawing/2014/main" id="{3C7C0CAF-246B-57EF-9D73-E72A488ED82F}"/>
              </a:ext>
            </a:extLst>
          </p:cNvPr>
          <p:cNvSpPr txBox="1"/>
          <p:nvPr/>
        </p:nvSpPr>
        <p:spPr>
          <a:xfrm>
            <a:off x="343941" y="814427"/>
            <a:ext cx="4258018" cy="821723"/>
          </a:xfrm>
          <a:prstGeom prst="rect">
            <a:avLst/>
          </a:prstGeom>
          <a:solidFill>
            <a:srgbClr val="000000">
              <a:alpha val="60000"/>
            </a:srgbClr>
          </a:solidFill>
        </p:spPr>
        <p:txBody>
          <a:bodyPr wrap="square" lIns="0" tIns="0" rIns="0" bIns="0" rtlCol="0" anchor="ctr">
            <a:noAutofit/>
          </a:bodyPr>
          <a:lstStyle/>
          <a:p>
            <a:pPr algn="ctr"/>
            <a:r>
              <a:rPr lang="en-US" sz="2745" b="1"/>
              <a:t>Immersive experience</a:t>
            </a:r>
          </a:p>
        </p:txBody>
      </p:sp>
    </p:spTree>
    <p:extLst>
      <p:ext uri="{BB962C8B-B14F-4D97-AF65-F5344CB8AC3E}">
        <p14:creationId xmlns:p14="http://schemas.microsoft.com/office/powerpoint/2010/main" val="266397321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AB8EDD-8C70-F577-DC6D-8A81E76999C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613" y="6795"/>
            <a:ext cx="12172775" cy="6844410"/>
          </a:xfrm>
          <a:prstGeom prst="rect">
            <a:avLst/>
          </a:prstGeom>
        </p:spPr>
      </p:pic>
      <p:sp>
        <p:nvSpPr>
          <p:cNvPr id="5" name="TextBox 4">
            <a:extLst>
              <a:ext uri="{FF2B5EF4-FFF2-40B4-BE49-F238E27FC236}">
                <a16:creationId xmlns:a16="http://schemas.microsoft.com/office/drawing/2014/main" id="{E95D1E46-D192-49B4-7BC0-184BEFBBE54F}"/>
              </a:ext>
            </a:extLst>
          </p:cNvPr>
          <p:cNvSpPr txBox="1"/>
          <p:nvPr/>
        </p:nvSpPr>
        <p:spPr>
          <a:xfrm>
            <a:off x="343941" y="814427"/>
            <a:ext cx="4258018" cy="821723"/>
          </a:xfrm>
          <a:prstGeom prst="rect">
            <a:avLst/>
          </a:prstGeom>
          <a:solidFill>
            <a:srgbClr val="000000">
              <a:alpha val="60000"/>
            </a:srgbClr>
          </a:solidFill>
        </p:spPr>
        <p:txBody>
          <a:bodyPr wrap="square" lIns="0" tIns="0" rIns="0" bIns="0" rtlCol="0" anchor="ctr">
            <a:noAutofit/>
          </a:bodyPr>
          <a:lstStyle/>
          <a:p>
            <a:pPr algn="ctr"/>
            <a:r>
              <a:rPr lang="en-US" sz="2745" b="1"/>
              <a:t>In context experience</a:t>
            </a:r>
          </a:p>
        </p:txBody>
      </p:sp>
    </p:spTree>
    <p:extLst>
      <p:ext uri="{BB962C8B-B14F-4D97-AF65-F5344CB8AC3E}">
        <p14:creationId xmlns:p14="http://schemas.microsoft.com/office/powerpoint/2010/main" val="271252426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BD941-489F-2030-12A9-D11D2DC738D1}"/>
              </a:ext>
            </a:extLst>
          </p:cNvPr>
          <p:cNvSpPr>
            <a:spLocks noGrp="1"/>
          </p:cNvSpPr>
          <p:nvPr>
            <p:ph type="title"/>
          </p:nvPr>
        </p:nvSpPr>
        <p:spPr>
          <a:xfrm>
            <a:off x="588263" y="199412"/>
            <a:ext cx="11018520" cy="811786"/>
          </a:xfrm>
        </p:spPr>
        <p:txBody>
          <a:bodyPr/>
          <a:lstStyle/>
          <a:p>
            <a:pPr algn="ctr"/>
            <a:r>
              <a:rPr lang="en-US" dirty="0"/>
              <a:t>Build agents on your terms</a:t>
            </a:r>
            <a:endParaRPr lang="en-AE"/>
          </a:p>
        </p:txBody>
      </p:sp>
      <p:sp>
        <p:nvSpPr>
          <p:cNvPr id="5" name="Rectangle: Rounded Corners 30">
            <a:extLst>
              <a:ext uri="{FF2B5EF4-FFF2-40B4-BE49-F238E27FC236}">
                <a16:creationId xmlns:a16="http://schemas.microsoft.com/office/drawing/2014/main" id="{74A90B2D-2402-EEEB-47C4-51899CAF12F9}"/>
              </a:ext>
              <a:ext uri="{C183D7F6-B498-43B3-948B-1728B52AA6E4}">
                <adec:decorative xmlns:adec="http://schemas.microsoft.com/office/drawing/2017/decorative" val="1"/>
              </a:ext>
            </a:extLst>
          </p:cNvPr>
          <p:cNvSpPr>
            <a:spLocks/>
          </p:cNvSpPr>
          <p:nvPr/>
        </p:nvSpPr>
        <p:spPr bwMode="auto">
          <a:xfrm>
            <a:off x="586740" y="1014844"/>
            <a:ext cx="11018520" cy="5255908"/>
          </a:xfrm>
          <a:prstGeom prst="roundRect">
            <a:avLst>
              <a:gd name="adj" fmla="val 3761"/>
            </a:avLst>
          </a:prstGeom>
          <a:solidFill>
            <a:schemeClr val="tx1">
              <a:alpha val="1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6" name="TextBox 5">
            <a:extLst>
              <a:ext uri="{FF2B5EF4-FFF2-40B4-BE49-F238E27FC236}">
                <a16:creationId xmlns:a16="http://schemas.microsoft.com/office/drawing/2014/main" id="{F24C1F5E-C767-C15B-1AFE-E10167C62D4C}"/>
              </a:ext>
              <a:ext uri="{C183D7F6-B498-43B3-948B-1728B52AA6E4}">
                <adec:decorative xmlns:adec="http://schemas.microsoft.com/office/drawing/2017/decorative" val="1"/>
              </a:ext>
            </a:extLst>
          </p:cNvPr>
          <p:cNvSpPr txBox="1">
            <a:spLocks/>
          </p:cNvSpPr>
          <p:nvPr/>
        </p:nvSpPr>
        <p:spPr>
          <a:xfrm>
            <a:off x="723899" y="1102868"/>
            <a:ext cx="5226050" cy="3248695"/>
          </a:xfrm>
          <a:prstGeom prst="roundRect">
            <a:avLst>
              <a:gd name="adj" fmla="val 4700"/>
            </a:avLst>
          </a:prstGeom>
          <a:solidFill>
            <a:srgbClr val="091F2C"/>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R="0" lvl="0" indent="0" defTabSz="932472" fontAlgn="base">
              <a:lnSpc>
                <a:spcPct val="100000"/>
              </a:lnSpc>
              <a:spcBef>
                <a:spcPct val="0"/>
              </a:spcBef>
              <a:spcAft>
                <a:spcPct val="0"/>
              </a:spcAft>
              <a:buClrTx/>
              <a:buSzTx/>
              <a:buFontTx/>
              <a:buNone/>
              <a:tabLst/>
              <a:defRPr kumimoji="0" sz="2000" b="0" i="0" u="none" strike="noStrike" kern="0" cap="none" spc="0" normalizeH="0" baseline="0">
                <a:ln>
                  <a:noFill/>
                </a:ln>
                <a:solidFill>
                  <a:srgbClr val="FFFFFF"/>
                </a:solidFill>
                <a:effectLst/>
                <a:uLnTx/>
                <a:uFillTx/>
                <a:latin typeface="Segoe UI"/>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cs typeface="Segoe UI" pitchFamily="34" charset="0"/>
            </a:endParaRPr>
          </a:p>
        </p:txBody>
      </p:sp>
      <p:sp>
        <p:nvSpPr>
          <p:cNvPr id="7" name="TextBox 6">
            <a:extLst>
              <a:ext uri="{FF2B5EF4-FFF2-40B4-BE49-F238E27FC236}">
                <a16:creationId xmlns:a16="http://schemas.microsoft.com/office/drawing/2014/main" id="{67EA8C53-40C3-CFF6-6BFD-31AF980F1D4F}"/>
              </a:ext>
              <a:ext uri="{C183D7F6-B498-43B3-948B-1728B52AA6E4}">
                <adec:decorative xmlns:adec="http://schemas.microsoft.com/office/drawing/2017/decorative" val="1"/>
              </a:ext>
            </a:extLst>
          </p:cNvPr>
          <p:cNvSpPr txBox="1">
            <a:spLocks/>
          </p:cNvSpPr>
          <p:nvPr/>
        </p:nvSpPr>
        <p:spPr>
          <a:xfrm>
            <a:off x="723900" y="4491761"/>
            <a:ext cx="10744200" cy="1641831"/>
          </a:xfrm>
          <a:prstGeom prst="roundRect">
            <a:avLst>
              <a:gd name="adj" fmla="val 7891"/>
            </a:avLst>
          </a:prstGeom>
          <a:solidFill>
            <a:srgbClr val="091F2C"/>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R="0" lvl="0" indent="0" defTabSz="932472" fontAlgn="base">
              <a:lnSpc>
                <a:spcPct val="100000"/>
              </a:lnSpc>
              <a:spcBef>
                <a:spcPct val="0"/>
              </a:spcBef>
              <a:spcAft>
                <a:spcPct val="0"/>
              </a:spcAft>
              <a:buClrTx/>
              <a:buSzTx/>
              <a:buFontTx/>
              <a:buNone/>
              <a:tabLst/>
              <a:defRPr kumimoji="0" sz="2000" b="0" i="0" u="none" strike="noStrike" kern="0" cap="none" spc="0" normalizeH="0" baseline="0">
                <a:ln>
                  <a:noFill/>
                </a:ln>
                <a:solidFill>
                  <a:srgbClr val="FFFFFF"/>
                </a:solidFill>
                <a:effectLst/>
                <a:uLnTx/>
                <a:uFillTx/>
                <a:latin typeface="Segoe UI"/>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cs typeface="Segoe UI" pitchFamily="34" charset="0"/>
            </a:endParaRPr>
          </a:p>
        </p:txBody>
      </p:sp>
      <p:sp>
        <p:nvSpPr>
          <p:cNvPr id="8" name="TextBox 7">
            <a:extLst>
              <a:ext uri="{FF2B5EF4-FFF2-40B4-BE49-F238E27FC236}">
                <a16:creationId xmlns:a16="http://schemas.microsoft.com/office/drawing/2014/main" id="{D28EE5FB-48B5-B67F-4CA8-3C646D1A3076}"/>
              </a:ext>
              <a:ext uri="{C183D7F6-B498-43B3-948B-1728B52AA6E4}">
                <adec:decorative xmlns:adec="http://schemas.microsoft.com/office/drawing/2017/decorative" val="1"/>
              </a:ext>
            </a:extLst>
          </p:cNvPr>
          <p:cNvSpPr txBox="1">
            <a:spLocks/>
          </p:cNvSpPr>
          <p:nvPr/>
        </p:nvSpPr>
        <p:spPr>
          <a:xfrm>
            <a:off x="6242052" y="1102868"/>
            <a:ext cx="5226050" cy="3248695"/>
          </a:xfrm>
          <a:prstGeom prst="roundRect">
            <a:avLst>
              <a:gd name="adj" fmla="val 4700"/>
            </a:avLst>
          </a:prstGeom>
          <a:solidFill>
            <a:srgbClr val="091F2C"/>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R="0" lvl="0" indent="0" defTabSz="932472" fontAlgn="base">
              <a:lnSpc>
                <a:spcPct val="100000"/>
              </a:lnSpc>
              <a:spcBef>
                <a:spcPct val="0"/>
              </a:spcBef>
              <a:spcAft>
                <a:spcPct val="0"/>
              </a:spcAft>
              <a:buClrTx/>
              <a:buSzTx/>
              <a:buFontTx/>
              <a:buNone/>
              <a:tabLst/>
              <a:defRPr kumimoji="0" sz="2000" b="0" i="0" u="none" strike="noStrike" kern="0" cap="none" spc="0" normalizeH="0" baseline="0">
                <a:ln>
                  <a:noFill/>
                </a:ln>
                <a:solidFill>
                  <a:srgbClr val="FFFFFF"/>
                </a:solidFill>
                <a:effectLst/>
                <a:uLnTx/>
                <a:uFillTx/>
                <a:latin typeface="Segoe UI"/>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cs typeface="Segoe UI" pitchFamily="34" charset="0"/>
            </a:endParaRPr>
          </a:p>
        </p:txBody>
      </p:sp>
      <p:pic>
        <p:nvPicPr>
          <p:cNvPr id="9" name="Picture 8">
            <a:extLst>
              <a:ext uri="{FF2B5EF4-FFF2-40B4-BE49-F238E27FC236}">
                <a16:creationId xmlns:a16="http://schemas.microsoft.com/office/drawing/2014/main" id="{7402126B-6156-1BDC-7231-898A4BA0A06C}"/>
              </a:ext>
            </a:extLst>
          </p:cNvPr>
          <p:cNvPicPr>
            <a:picLocks noChangeAspect="1"/>
          </p:cNvPicPr>
          <p:nvPr/>
        </p:nvPicPr>
        <p:blipFill>
          <a:blip r:embed="rId3"/>
          <a:stretch>
            <a:fillRect/>
          </a:stretch>
        </p:blipFill>
        <p:spPr>
          <a:xfrm>
            <a:off x="7682400" y="3878715"/>
            <a:ext cx="2916000" cy="327071"/>
          </a:xfrm>
          <a:prstGeom prst="rect">
            <a:avLst/>
          </a:prstGeom>
        </p:spPr>
      </p:pic>
      <p:sp>
        <p:nvSpPr>
          <p:cNvPr id="10" name="TextBox 9">
            <a:extLst>
              <a:ext uri="{FF2B5EF4-FFF2-40B4-BE49-F238E27FC236}">
                <a16:creationId xmlns:a16="http://schemas.microsoft.com/office/drawing/2014/main" id="{0634F7E9-F467-97B2-CBD2-8C00CB0B0547}"/>
              </a:ext>
            </a:extLst>
          </p:cNvPr>
          <p:cNvSpPr txBox="1"/>
          <p:nvPr/>
        </p:nvSpPr>
        <p:spPr>
          <a:xfrm>
            <a:off x="6327548" y="3663674"/>
            <a:ext cx="710243" cy="369332"/>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Deploy across</a:t>
            </a:r>
          </a:p>
        </p:txBody>
      </p:sp>
      <p:sp>
        <p:nvSpPr>
          <p:cNvPr id="11" name="TextBox 10">
            <a:extLst>
              <a:ext uri="{FF2B5EF4-FFF2-40B4-BE49-F238E27FC236}">
                <a16:creationId xmlns:a16="http://schemas.microsoft.com/office/drawing/2014/main" id="{34001A4A-ECDB-EE27-6D9B-97CCCB2F1D9C}"/>
              </a:ext>
            </a:extLst>
          </p:cNvPr>
          <p:cNvSpPr txBox="1"/>
          <p:nvPr/>
        </p:nvSpPr>
        <p:spPr>
          <a:xfrm>
            <a:off x="809394" y="3663674"/>
            <a:ext cx="710243" cy="369332"/>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Deploy across</a:t>
            </a:r>
          </a:p>
        </p:txBody>
      </p:sp>
      <p:sp>
        <p:nvSpPr>
          <p:cNvPr id="12" name="Rounded Rectangle 59">
            <a:extLst>
              <a:ext uri="{FF2B5EF4-FFF2-40B4-BE49-F238E27FC236}">
                <a16:creationId xmlns:a16="http://schemas.microsoft.com/office/drawing/2014/main" id="{A207F4CF-F2A9-B786-82A2-9EC791E4BDCB}"/>
              </a:ext>
            </a:extLst>
          </p:cNvPr>
          <p:cNvSpPr/>
          <p:nvPr/>
        </p:nvSpPr>
        <p:spPr bwMode="auto">
          <a:xfrm>
            <a:off x="7010469" y="2133276"/>
            <a:ext cx="3787617" cy="861774"/>
          </a:xfrm>
          <a:prstGeom prst="rect">
            <a:avLst/>
          </a:prstGeom>
          <a:noFill/>
          <a:ln w="1905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742" rtl="0" eaLnBrk="1" fontAlgn="auto" latinLnBrk="0" hangingPunct="1">
              <a:lnSpc>
                <a:spcPct val="100000"/>
              </a:lnSpc>
              <a:spcBef>
                <a:spcPct val="0"/>
              </a:spcBef>
              <a:spcAft>
                <a:spcPts val="600"/>
              </a:spcAft>
              <a:buClrTx/>
              <a:buSzTx/>
              <a:buFontTx/>
              <a:buNone/>
              <a:tabLst/>
              <a:defRPr/>
            </a:pPr>
            <a:r>
              <a:rPr kumimoji="0" lang="en-US" sz="2800" b="0" i="0" u="none" strike="noStrike" kern="0" cap="none" spc="0" normalizeH="0" baseline="0" noProof="0" dirty="0">
                <a:ln w="3175">
                  <a:noFill/>
                </a:ln>
                <a:solidFill>
                  <a:srgbClr val="FFFFFF"/>
                </a:solidFill>
                <a:effectLst/>
                <a:uLnTx/>
                <a:uFillTx/>
                <a:latin typeface="Segoe UI Semibold"/>
                <a:ea typeface="+mn-ea"/>
                <a:cs typeface="Segoe UI" pitchFamily="34" charset="0"/>
              </a:rPr>
              <a:t>Custom engine agents</a:t>
            </a:r>
            <a:br>
              <a:rPr kumimoji="0" lang="en-US" sz="2800" b="0" i="0" u="none" strike="noStrike" kern="0" cap="none" spc="0" normalizeH="0" baseline="0" noProof="0" dirty="0">
                <a:ln w="3175">
                  <a:noFill/>
                </a:ln>
                <a:solidFill>
                  <a:srgbClr val="FFFFFF"/>
                </a:solidFill>
                <a:effectLst/>
                <a:uLnTx/>
                <a:uFillTx/>
                <a:latin typeface="Segoe UI Semibold"/>
                <a:ea typeface="+mn-ea"/>
                <a:cs typeface="Segoe UI" pitchFamily="34" charset="0"/>
              </a:rPr>
            </a:br>
            <a:endParaRPr kumimoji="0" lang="en-US" sz="2800" b="0" i="0" u="none" strike="noStrike" kern="0" cap="none" spc="0" normalizeH="0" baseline="0" noProof="0" dirty="0">
              <a:ln w="3175">
                <a:noFill/>
              </a:ln>
              <a:solidFill>
                <a:srgbClr val="FFFFFF"/>
              </a:solidFill>
              <a:effectLst/>
              <a:uLnTx/>
              <a:uFillTx/>
              <a:latin typeface="Segoe UI Semibold"/>
              <a:ea typeface="+mn-ea"/>
              <a:cs typeface="Segoe UI" pitchFamily="34" charset="0"/>
            </a:endParaRPr>
          </a:p>
        </p:txBody>
      </p:sp>
      <p:sp>
        <p:nvSpPr>
          <p:cNvPr id="13" name="TextBox 12">
            <a:extLst>
              <a:ext uri="{FF2B5EF4-FFF2-40B4-BE49-F238E27FC236}">
                <a16:creationId xmlns:a16="http://schemas.microsoft.com/office/drawing/2014/main" id="{A54A2F11-454B-ED8D-50F2-92F00EF7F0ED}"/>
              </a:ext>
            </a:extLst>
          </p:cNvPr>
          <p:cNvSpPr txBox="1">
            <a:spLocks/>
          </p:cNvSpPr>
          <p:nvPr/>
        </p:nvSpPr>
        <p:spPr>
          <a:xfrm>
            <a:off x="6416999" y="2627387"/>
            <a:ext cx="4876156" cy="276999"/>
          </a:xfrm>
          <a:prstGeom prst="rect">
            <a:avLst/>
          </a:prstGeom>
          <a:noFill/>
          <a:ln w="12700" cap="rnd" cmpd="sng" algn="ctr">
            <a:noFill/>
            <a:prstDash val="solid"/>
            <a:headEnd type="none" w="lg" len="sm"/>
            <a:tailEnd type="none" w="lg" len="sm"/>
          </a:ln>
          <a:effectLst/>
        </p:spPr>
        <p:txBody>
          <a:bodyPr rtlCol="0" anchor="ctr">
            <a:spAutoFit/>
          </a:bodyPr>
          <a:lstStyle>
            <a:defPPr>
              <a:defRPr lang="en-US"/>
            </a:defPPr>
            <a:lvl1pPr marR="0" lvl="0" indent="0" algn="ctr" defTabSz="761701" fontAlgn="auto">
              <a:lnSpc>
                <a:spcPct val="100000"/>
              </a:lnSpc>
              <a:spcBef>
                <a:spcPts val="0"/>
              </a:spcBef>
              <a:spcAft>
                <a:spcPts val="0"/>
              </a:spcAft>
              <a:buClrTx/>
              <a:buSzTx/>
              <a:buFontTx/>
              <a:buNone/>
              <a:tabLst/>
              <a:defRPr kumimoji="0" sz="1250" b="0" i="0" u="none" strike="noStrike" cap="none" spc="0" normalizeH="0" baseline="0">
                <a:ln>
                  <a:noFill/>
                </a:ln>
                <a:solidFill>
                  <a:srgbClr val="000000"/>
                </a:solidFill>
                <a:effectLst/>
                <a:uLnTx/>
                <a:uFillTx/>
                <a:latin typeface="Segoe UI"/>
              </a:defRPr>
            </a:lvl1pPr>
          </a:lstStyle>
          <a:p>
            <a:pPr marL="0" marR="0" lvl="0" indent="0" algn="ctr" defTabSz="761701"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Built and run on your custom AI engine</a:t>
            </a:r>
          </a:p>
        </p:txBody>
      </p:sp>
      <p:cxnSp>
        <p:nvCxnSpPr>
          <p:cNvPr id="14" name="Straight Connector 13">
            <a:extLst>
              <a:ext uri="{FF2B5EF4-FFF2-40B4-BE49-F238E27FC236}">
                <a16:creationId xmlns:a16="http://schemas.microsoft.com/office/drawing/2014/main" id="{A7AFA0FA-3245-8800-ED46-8068E46973AD}"/>
              </a:ext>
              <a:ext uri="{C183D7F6-B498-43B3-948B-1728B52AA6E4}">
                <adec:decorative xmlns:adec="http://schemas.microsoft.com/office/drawing/2017/decorative" val="1"/>
              </a:ext>
            </a:extLst>
          </p:cNvPr>
          <p:cNvCxnSpPr>
            <a:cxnSpLocks/>
          </p:cNvCxnSpPr>
          <p:nvPr/>
        </p:nvCxnSpPr>
        <p:spPr>
          <a:xfrm>
            <a:off x="6416999" y="3448106"/>
            <a:ext cx="4876156" cy="0"/>
          </a:xfrm>
          <a:prstGeom prst="line">
            <a:avLst/>
          </a:prstGeom>
          <a:noFill/>
          <a:ln w="9525" cap="flat" cmpd="sng" algn="ctr">
            <a:solidFill>
              <a:srgbClr val="EAEAEA"/>
            </a:solidFill>
            <a:prstDash val="solid"/>
            <a:headEnd type="none" w="lg" len="med"/>
            <a:tailEnd type="none" w="lg" len="med"/>
          </a:ln>
          <a:effectLst/>
        </p:spPr>
      </p:cxnSp>
      <p:sp>
        <p:nvSpPr>
          <p:cNvPr id="15" name="Graphic 32">
            <a:extLst>
              <a:ext uri="{FF2B5EF4-FFF2-40B4-BE49-F238E27FC236}">
                <a16:creationId xmlns:a16="http://schemas.microsoft.com/office/drawing/2014/main" id="{4F94421F-70B0-DE44-AAEC-61198796B99C}"/>
              </a:ext>
            </a:extLst>
          </p:cNvPr>
          <p:cNvSpPr/>
          <p:nvPr/>
        </p:nvSpPr>
        <p:spPr>
          <a:xfrm>
            <a:off x="8565238" y="1514808"/>
            <a:ext cx="606286" cy="575148"/>
          </a:xfrm>
          <a:custGeom>
            <a:avLst/>
            <a:gdLst>
              <a:gd name="connsiteX0" fmla="*/ 9525 w 200330"/>
              <a:gd name="connsiteY0" fmla="*/ 10001 h 190042"/>
              <a:gd name="connsiteX1" fmla="*/ 0 w 200330"/>
              <a:gd name="connsiteY1" fmla="*/ 33338 h 190042"/>
              <a:gd name="connsiteX2" fmla="*/ 0 w 200330"/>
              <a:gd name="connsiteY2" fmla="*/ 138113 h 190042"/>
              <a:gd name="connsiteX3" fmla="*/ 33338 w 200330"/>
              <a:gd name="connsiteY3" fmla="*/ 171450 h 190042"/>
              <a:gd name="connsiteX4" fmla="*/ 100146 w 200330"/>
              <a:gd name="connsiteY4" fmla="*/ 171450 h 190042"/>
              <a:gd name="connsiteX5" fmla="*/ 102813 w 200330"/>
              <a:gd name="connsiteY5" fmla="*/ 164440 h 190042"/>
              <a:gd name="connsiteX6" fmla="*/ 109766 w 200330"/>
              <a:gd name="connsiteY6" fmla="*/ 152400 h 190042"/>
              <a:gd name="connsiteX7" fmla="*/ 33338 w 200330"/>
              <a:gd name="connsiteY7" fmla="*/ 152400 h 190042"/>
              <a:gd name="connsiteX8" fmla="*/ 19050 w 200330"/>
              <a:gd name="connsiteY8" fmla="*/ 138113 h 190042"/>
              <a:gd name="connsiteX9" fmla="*/ 19050 w 200330"/>
              <a:gd name="connsiteY9" fmla="*/ 47625 h 190042"/>
              <a:gd name="connsiteX10" fmla="*/ 152400 w 200330"/>
              <a:gd name="connsiteY10" fmla="*/ 47625 h 190042"/>
              <a:gd name="connsiteX11" fmla="*/ 152400 w 200330"/>
              <a:gd name="connsiteY11" fmla="*/ 59569 h 190042"/>
              <a:gd name="connsiteX12" fmla="*/ 171450 w 200330"/>
              <a:gd name="connsiteY12" fmla="*/ 57236 h 190042"/>
              <a:gd name="connsiteX13" fmla="*/ 171450 w 200330"/>
              <a:gd name="connsiteY13" fmla="*/ 33338 h 190042"/>
              <a:gd name="connsiteX14" fmla="*/ 161925 w 200330"/>
              <a:gd name="connsiteY14" fmla="*/ 10001 h 190042"/>
              <a:gd name="connsiteX15" fmla="*/ 161925 w 200330"/>
              <a:gd name="connsiteY15" fmla="*/ 9525 h 190042"/>
              <a:gd name="connsiteX16" fmla="*/ 161449 w 200330"/>
              <a:gd name="connsiteY16" fmla="*/ 9525 h 190042"/>
              <a:gd name="connsiteX17" fmla="*/ 138113 w 200330"/>
              <a:gd name="connsiteY17" fmla="*/ 0 h 190042"/>
              <a:gd name="connsiteX18" fmla="*/ 33338 w 200330"/>
              <a:gd name="connsiteY18" fmla="*/ 0 h 190042"/>
              <a:gd name="connsiteX19" fmla="*/ 10001 w 200330"/>
              <a:gd name="connsiteY19" fmla="*/ 9525 h 190042"/>
              <a:gd name="connsiteX20" fmla="*/ 9525 w 200330"/>
              <a:gd name="connsiteY20" fmla="*/ 9525 h 190042"/>
              <a:gd name="connsiteX21" fmla="*/ 9525 w 200330"/>
              <a:gd name="connsiteY21" fmla="*/ 10001 h 190042"/>
              <a:gd name="connsiteX22" fmla="*/ 163944 w 200330"/>
              <a:gd name="connsiteY22" fmla="*/ 66675 h 190042"/>
              <a:gd name="connsiteX23" fmla="*/ 173088 w 200330"/>
              <a:gd name="connsiteY23" fmla="*/ 67094 h 190042"/>
              <a:gd name="connsiteX24" fmla="*/ 157363 w 200330"/>
              <a:gd name="connsiteY24" fmla="*/ 94317 h 190042"/>
              <a:gd name="connsiteX25" fmla="*/ 160953 w 200330"/>
              <a:gd name="connsiteY25" fmla="*/ 109621 h 190042"/>
              <a:gd name="connsiteX26" fmla="*/ 176257 w 200330"/>
              <a:gd name="connsiteY26" fmla="*/ 106031 h 190042"/>
              <a:gd name="connsiteX27" fmla="*/ 176603 w 200330"/>
              <a:gd name="connsiteY27" fmla="*/ 105432 h 190042"/>
              <a:gd name="connsiteX28" fmla="*/ 192329 w 200330"/>
              <a:gd name="connsiteY28" fmla="*/ 78200 h 190042"/>
              <a:gd name="connsiteX29" fmla="*/ 188653 w 200330"/>
              <a:gd name="connsiteY29" fmla="*/ 125217 h 190042"/>
              <a:gd name="connsiteX30" fmla="*/ 163992 w 200330"/>
              <a:gd name="connsiteY30" fmla="*/ 133083 h 190042"/>
              <a:gd name="connsiteX31" fmla="*/ 135122 w 200330"/>
              <a:gd name="connsiteY31" fmla="*/ 183090 h 190042"/>
              <a:gd name="connsiteX32" fmla="*/ 116143 w 200330"/>
              <a:gd name="connsiteY32" fmla="*/ 188181 h 190042"/>
              <a:gd name="connsiteX33" fmla="*/ 111052 w 200330"/>
              <a:gd name="connsiteY33" fmla="*/ 169202 h 190042"/>
              <a:gd name="connsiteX34" fmla="*/ 139875 w 200330"/>
              <a:gd name="connsiteY34" fmla="*/ 119291 h 190042"/>
              <a:gd name="connsiteX35" fmla="*/ 147558 w 200330"/>
              <a:gd name="connsiteY35" fmla="*/ 72775 h 190042"/>
              <a:gd name="connsiteX36" fmla="*/ 163944 w 200330"/>
              <a:gd name="connsiteY36" fmla="*/ 66675 h 190042"/>
              <a:gd name="connsiteX37" fmla="*/ 79077 w 200330"/>
              <a:gd name="connsiteY37" fmla="*/ 68990 h 190042"/>
              <a:gd name="connsiteX38" fmla="*/ 78651 w 200330"/>
              <a:gd name="connsiteY38" fmla="*/ 79083 h 190042"/>
              <a:gd name="connsiteX39" fmla="*/ 78648 w 200330"/>
              <a:gd name="connsiteY39" fmla="*/ 79086 h 190042"/>
              <a:gd name="connsiteX40" fmla="*/ 55817 w 200330"/>
              <a:gd name="connsiteY40" fmla="*/ 100013 h 190042"/>
              <a:gd name="connsiteX41" fmla="*/ 78648 w 200330"/>
              <a:gd name="connsiteY41" fmla="*/ 120939 h 190042"/>
              <a:gd name="connsiteX42" fmla="*/ 79086 w 200330"/>
              <a:gd name="connsiteY42" fmla="*/ 131035 h 190042"/>
              <a:gd name="connsiteX43" fmla="*/ 68990 w 200330"/>
              <a:gd name="connsiteY43" fmla="*/ 131474 h 190042"/>
              <a:gd name="connsiteX44" fmla="*/ 40415 w 200330"/>
              <a:gd name="connsiteY44" fmla="*/ 105280 h 190042"/>
              <a:gd name="connsiteX45" fmla="*/ 39973 w 200330"/>
              <a:gd name="connsiteY45" fmla="*/ 95187 h 190042"/>
              <a:gd name="connsiteX46" fmla="*/ 40415 w 200330"/>
              <a:gd name="connsiteY46" fmla="*/ 94745 h 190042"/>
              <a:gd name="connsiteX47" fmla="*/ 68990 w 200330"/>
              <a:gd name="connsiteY47" fmla="*/ 68551 h 190042"/>
              <a:gd name="connsiteX48" fmla="*/ 79083 w 200330"/>
              <a:gd name="connsiteY48" fmla="*/ 68986 h 190042"/>
              <a:gd name="connsiteX49" fmla="*/ 79086 w 200330"/>
              <a:gd name="connsiteY49" fmla="*/ 68990 h 190042"/>
              <a:gd name="connsiteX50" fmla="*/ 107223 w 200330"/>
              <a:gd name="connsiteY50" fmla="*/ 131474 h 190042"/>
              <a:gd name="connsiteX51" fmla="*/ 126463 w 200330"/>
              <a:gd name="connsiteY51" fmla="*/ 113833 h 190042"/>
              <a:gd name="connsiteX52" fmla="*/ 126387 w 200330"/>
              <a:gd name="connsiteY52" fmla="*/ 86116 h 190042"/>
              <a:gd name="connsiteX53" fmla="*/ 107223 w 200330"/>
              <a:gd name="connsiteY53" fmla="*/ 68551 h 190042"/>
              <a:gd name="connsiteX54" fmla="*/ 97126 w 200330"/>
              <a:gd name="connsiteY54" fmla="*/ 68990 h 190042"/>
              <a:gd name="connsiteX55" fmla="*/ 97565 w 200330"/>
              <a:gd name="connsiteY55" fmla="*/ 79086 h 190042"/>
              <a:gd name="connsiteX56" fmla="*/ 120396 w 200330"/>
              <a:gd name="connsiteY56" fmla="*/ 100013 h 190042"/>
              <a:gd name="connsiteX57" fmla="*/ 97565 w 200330"/>
              <a:gd name="connsiteY57" fmla="*/ 120939 h 190042"/>
              <a:gd name="connsiteX58" fmla="*/ 97126 w 200330"/>
              <a:gd name="connsiteY58" fmla="*/ 131035 h 190042"/>
              <a:gd name="connsiteX59" fmla="*/ 107223 w 200330"/>
              <a:gd name="connsiteY59" fmla="*/ 131474 h 19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00330" h="190042">
                <a:moveTo>
                  <a:pt x="9525" y="10001"/>
                </a:moveTo>
                <a:cubicBezTo>
                  <a:pt x="3629" y="16021"/>
                  <a:pt x="0" y="24251"/>
                  <a:pt x="0" y="33338"/>
                </a:cubicBezTo>
                <a:lnTo>
                  <a:pt x="0" y="138113"/>
                </a:lnTo>
                <a:cubicBezTo>
                  <a:pt x="0" y="156524"/>
                  <a:pt x="14926" y="171450"/>
                  <a:pt x="33338" y="171450"/>
                </a:cubicBezTo>
                <a:lnTo>
                  <a:pt x="100146" y="171450"/>
                </a:lnTo>
                <a:cubicBezTo>
                  <a:pt x="100632" y="169050"/>
                  <a:pt x="101517" y="166688"/>
                  <a:pt x="102813" y="164440"/>
                </a:cubicBezTo>
                <a:lnTo>
                  <a:pt x="109766" y="152400"/>
                </a:lnTo>
                <a:lnTo>
                  <a:pt x="33338" y="152400"/>
                </a:lnTo>
                <a:cubicBezTo>
                  <a:pt x="25447" y="152400"/>
                  <a:pt x="19050" y="146003"/>
                  <a:pt x="19050" y="138113"/>
                </a:cubicBezTo>
                <a:lnTo>
                  <a:pt x="19050" y="47625"/>
                </a:lnTo>
                <a:lnTo>
                  <a:pt x="152400" y="47625"/>
                </a:lnTo>
                <a:lnTo>
                  <a:pt x="152400" y="59569"/>
                </a:lnTo>
                <a:cubicBezTo>
                  <a:pt x="158493" y="57366"/>
                  <a:pt x="165005" y="56569"/>
                  <a:pt x="171450" y="57236"/>
                </a:cubicBezTo>
                <a:lnTo>
                  <a:pt x="171450" y="33338"/>
                </a:lnTo>
                <a:cubicBezTo>
                  <a:pt x="171450" y="24251"/>
                  <a:pt x="167821" y="16021"/>
                  <a:pt x="161925" y="10001"/>
                </a:cubicBezTo>
                <a:lnTo>
                  <a:pt x="161925" y="9525"/>
                </a:lnTo>
                <a:lnTo>
                  <a:pt x="161449" y="9525"/>
                </a:lnTo>
                <a:cubicBezTo>
                  <a:pt x="155223" y="3409"/>
                  <a:pt x="146840" y="-12"/>
                  <a:pt x="138113" y="0"/>
                </a:cubicBezTo>
                <a:lnTo>
                  <a:pt x="33338" y="0"/>
                </a:lnTo>
                <a:cubicBezTo>
                  <a:pt x="24251" y="0"/>
                  <a:pt x="16021" y="3629"/>
                  <a:pt x="10001" y="9525"/>
                </a:cubicBezTo>
                <a:lnTo>
                  <a:pt x="9525" y="9525"/>
                </a:lnTo>
                <a:lnTo>
                  <a:pt x="9525" y="10001"/>
                </a:lnTo>
                <a:close/>
                <a:moveTo>
                  <a:pt x="163944" y="66675"/>
                </a:moveTo>
                <a:cubicBezTo>
                  <a:pt x="166997" y="66393"/>
                  <a:pt x="170074" y="66534"/>
                  <a:pt x="173088" y="67094"/>
                </a:cubicBezTo>
                <a:lnTo>
                  <a:pt x="157363" y="94317"/>
                </a:lnTo>
                <a:cubicBezTo>
                  <a:pt x="154128" y="99534"/>
                  <a:pt x="155735" y="106386"/>
                  <a:pt x="160953" y="109621"/>
                </a:cubicBezTo>
                <a:cubicBezTo>
                  <a:pt x="166170" y="112856"/>
                  <a:pt x="173022" y="111248"/>
                  <a:pt x="176257" y="106031"/>
                </a:cubicBezTo>
                <a:cubicBezTo>
                  <a:pt x="176379" y="105835"/>
                  <a:pt x="176494" y="105635"/>
                  <a:pt x="176603" y="105432"/>
                </a:cubicBezTo>
                <a:lnTo>
                  <a:pt x="192329" y="78200"/>
                </a:lnTo>
                <a:cubicBezTo>
                  <a:pt x="204297" y="92198"/>
                  <a:pt x="202651" y="113248"/>
                  <a:pt x="188653" y="125217"/>
                </a:cubicBezTo>
                <a:cubicBezTo>
                  <a:pt x="181827" y="131053"/>
                  <a:pt x="172936" y="133889"/>
                  <a:pt x="163992" y="133083"/>
                </a:cubicBezTo>
                <a:lnTo>
                  <a:pt x="135122" y="183090"/>
                </a:lnTo>
                <a:cubicBezTo>
                  <a:pt x="131287" y="189736"/>
                  <a:pt x="122790" y="192016"/>
                  <a:pt x="116143" y="188181"/>
                </a:cubicBezTo>
                <a:cubicBezTo>
                  <a:pt x="109496" y="184346"/>
                  <a:pt x="107217" y="175849"/>
                  <a:pt x="111052" y="169202"/>
                </a:cubicBezTo>
                <a:lnTo>
                  <a:pt x="139875" y="119291"/>
                </a:lnTo>
                <a:cubicBezTo>
                  <a:pt x="129151" y="104324"/>
                  <a:pt x="132591" y="83498"/>
                  <a:pt x="147558" y="72775"/>
                </a:cubicBezTo>
                <a:cubicBezTo>
                  <a:pt x="152380" y="69320"/>
                  <a:pt x="158037" y="67214"/>
                  <a:pt x="163944" y="66675"/>
                </a:cubicBezTo>
                <a:close/>
                <a:moveTo>
                  <a:pt x="79077" y="68990"/>
                </a:moveTo>
                <a:cubicBezTo>
                  <a:pt x="81746" y="71894"/>
                  <a:pt x="81556" y="76414"/>
                  <a:pt x="78651" y="79083"/>
                </a:cubicBezTo>
                <a:cubicBezTo>
                  <a:pt x="78650" y="79084"/>
                  <a:pt x="78649" y="79085"/>
                  <a:pt x="78648" y="79086"/>
                </a:cubicBezTo>
                <a:lnTo>
                  <a:pt x="55817" y="100013"/>
                </a:lnTo>
                <a:lnTo>
                  <a:pt x="78648" y="120939"/>
                </a:lnTo>
                <a:cubicBezTo>
                  <a:pt x="81557" y="123606"/>
                  <a:pt x="81753" y="128126"/>
                  <a:pt x="79086" y="131035"/>
                </a:cubicBezTo>
                <a:cubicBezTo>
                  <a:pt x="76419" y="133945"/>
                  <a:pt x="71899" y="134141"/>
                  <a:pt x="68990" y="131474"/>
                </a:cubicBezTo>
                <a:lnTo>
                  <a:pt x="40415" y="105280"/>
                </a:lnTo>
                <a:cubicBezTo>
                  <a:pt x="37506" y="102615"/>
                  <a:pt x="37308" y="98096"/>
                  <a:pt x="39973" y="95187"/>
                </a:cubicBezTo>
                <a:cubicBezTo>
                  <a:pt x="40114" y="95033"/>
                  <a:pt x="40261" y="94886"/>
                  <a:pt x="40415" y="94745"/>
                </a:cubicBezTo>
                <a:lnTo>
                  <a:pt x="68990" y="68551"/>
                </a:lnTo>
                <a:cubicBezTo>
                  <a:pt x="71897" y="65884"/>
                  <a:pt x="76416" y="66079"/>
                  <a:pt x="79083" y="68986"/>
                </a:cubicBezTo>
                <a:cubicBezTo>
                  <a:pt x="79084" y="68987"/>
                  <a:pt x="79085" y="68988"/>
                  <a:pt x="79086" y="68990"/>
                </a:cubicBezTo>
                <a:close/>
                <a:moveTo>
                  <a:pt x="107223" y="131474"/>
                </a:moveTo>
                <a:lnTo>
                  <a:pt x="126463" y="113833"/>
                </a:lnTo>
                <a:cubicBezTo>
                  <a:pt x="123365" y="104858"/>
                  <a:pt x="123339" y="95108"/>
                  <a:pt x="126387" y="86116"/>
                </a:cubicBezTo>
                <a:lnTo>
                  <a:pt x="107223" y="68551"/>
                </a:lnTo>
                <a:cubicBezTo>
                  <a:pt x="104314" y="65884"/>
                  <a:pt x="99794" y="66081"/>
                  <a:pt x="97126" y="68990"/>
                </a:cubicBezTo>
                <a:cubicBezTo>
                  <a:pt x="94459" y="71899"/>
                  <a:pt x="94656" y="76419"/>
                  <a:pt x="97565" y="79086"/>
                </a:cubicBezTo>
                <a:lnTo>
                  <a:pt x="120396" y="100013"/>
                </a:lnTo>
                <a:lnTo>
                  <a:pt x="97565" y="120939"/>
                </a:lnTo>
                <a:cubicBezTo>
                  <a:pt x="94656" y="123606"/>
                  <a:pt x="94459" y="128126"/>
                  <a:pt x="97126" y="131035"/>
                </a:cubicBezTo>
                <a:cubicBezTo>
                  <a:pt x="99794" y="133945"/>
                  <a:pt x="104314" y="134141"/>
                  <a:pt x="107223" y="131474"/>
                </a:cubicBezTo>
                <a:close/>
              </a:path>
            </a:pathLst>
          </a:cu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pic>
        <p:nvPicPr>
          <p:cNvPr id="16" name="Picture 15">
            <a:extLst>
              <a:ext uri="{FF2B5EF4-FFF2-40B4-BE49-F238E27FC236}">
                <a16:creationId xmlns:a16="http://schemas.microsoft.com/office/drawing/2014/main" id="{99DCDF9E-F1A7-D4EE-5263-3DA48215B21C}"/>
              </a:ext>
            </a:extLst>
          </p:cNvPr>
          <p:cNvPicPr>
            <a:picLocks noChangeAspect="1"/>
          </p:cNvPicPr>
          <p:nvPr/>
        </p:nvPicPr>
        <p:blipFill>
          <a:blip r:embed="rId4"/>
          <a:stretch>
            <a:fillRect/>
          </a:stretch>
        </p:blipFill>
        <p:spPr>
          <a:xfrm>
            <a:off x="3295482" y="3664867"/>
            <a:ext cx="1012230" cy="348108"/>
          </a:xfrm>
          <a:prstGeom prst="rect">
            <a:avLst/>
          </a:prstGeom>
        </p:spPr>
      </p:pic>
      <p:pic>
        <p:nvPicPr>
          <p:cNvPr id="17" name="Picture 16">
            <a:extLst>
              <a:ext uri="{FF2B5EF4-FFF2-40B4-BE49-F238E27FC236}">
                <a16:creationId xmlns:a16="http://schemas.microsoft.com/office/drawing/2014/main" id="{81239FE5-7377-AFD5-ACAB-7C790F1E1A95}"/>
              </a:ext>
            </a:extLst>
          </p:cNvPr>
          <p:cNvPicPr>
            <a:picLocks noChangeAspect="1"/>
          </p:cNvPicPr>
          <p:nvPr/>
        </p:nvPicPr>
        <p:blipFill>
          <a:blip r:embed="rId5"/>
          <a:stretch>
            <a:fillRect/>
          </a:stretch>
        </p:blipFill>
        <p:spPr>
          <a:xfrm>
            <a:off x="1661658" y="3663495"/>
            <a:ext cx="1585004" cy="350577"/>
          </a:xfrm>
          <a:prstGeom prst="rect">
            <a:avLst/>
          </a:prstGeom>
        </p:spPr>
      </p:pic>
      <p:sp>
        <p:nvSpPr>
          <p:cNvPr id="18" name="TextBox 17">
            <a:extLst>
              <a:ext uri="{FF2B5EF4-FFF2-40B4-BE49-F238E27FC236}">
                <a16:creationId xmlns:a16="http://schemas.microsoft.com/office/drawing/2014/main" id="{EEAAE335-56AB-A47A-99AA-AA3E698AD9E4}"/>
              </a:ext>
            </a:extLst>
          </p:cNvPr>
          <p:cNvSpPr txBox="1">
            <a:spLocks/>
          </p:cNvSpPr>
          <p:nvPr/>
        </p:nvSpPr>
        <p:spPr>
          <a:xfrm>
            <a:off x="814160" y="2627387"/>
            <a:ext cx="5045528" cy="276999"/>
          </a:xfrm>
          <a:prstGeom prst="rect">
            <a:avLst/>
          </a:prstGeom>
          <a:noFill/>
          <a:ln w="12700" cap="rnd" cmpd="sng" algn="ctr">
            <a:noFill/>
            <a:prstDash val="solid"/>
            <a:headEnd type="none" w="lg" len="sm"/>
            <a:tailEnd type="none" w="lg" len="sm"/>
          </a:ln>
          <a:effectLst/>
        </p:spPr>
        <p:txBody>
          <a:bodyPr wrap="square" rtlCol="0" anchor="ctr">
            <a:spAutoFit/>
          </a:bodyPr>
          <a:lstStyle>
            <a:defPPr>
              <a:defRPr lang="en-US"/>
            </a:defPPr>
            <a:lvl1pPr marR="0" lvl="0" indent="0" algn="ctr" defTabSz="761701" fontAlgn="auto">
              <a:lnSpc>
                <a:spcPct val="100000"/>
              </a:lnSpc>
              <a:spcBef>
                <a:spcPts val="0"/>
              </a:spcBef>
              <a:spcAft>
                <a:spcPts val="0"/>
              </a:spcAft>
              <a:buClrTx/>
              <a:buSzTx/>
              <a:buFontTx/>
              <a:buNone/>
              <a:tabLst/>
              <a:defRPr kumimoji="0" sz="1250" b="0" i="0" u="none" strike="noStrike" cap="none" spc="0" normalizeH="0" baseline="0">
                <a:ln>
                  <a:noFill/>
                </a:ln>
                <a:solidFill>
                  <a:srgbClr val="000000"/>
                </a:solidFill>
                <a:effectLst/>
                <a:uLnTx/>
                <a:uFillTx/>
                <a:latin typeface="Segoe UI"/>
              </a:defRPr>
            </a:lvl1pPr>
          </a:lstStyle>
          <a:p>
            <a:pPr marL="0" marR="0" lvl="0" indent="0" algn="ctr" defTabSz="761701"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Built and run on Microsoft 365 Copilot</a:t>
            </a:r>
          </a:p>
        </p:txBody>
      </p:sp>
      <p:sp>
        <p:nvSpPr>
          <p:cNvPr id="19" name="Rounded Rectangle 59">
            <a:extLst>
              <a:ext uri="{FF2B5EF4-FFF2-40B4-BE49-F238E27FC236}">
                <a16:creationId xmlns:a16="http://schemas.microsoft.com/office/drawing/2014/main" id="{10EBF876-BA6D-CC1C-1C25-E03F6BFA9C5F}"/>
              </a:ext>
            </a:extLst>
          </p:cNvPr>
          <p:cNvSpPr/>
          <p:nvPr/>
        </p:nvSpPr>
        <p:spPr bwMode="auto">
          <a:xfrm>
            <a:off x="1806862" y="2145882"/>
            <a:ext cx="3060122" cy="430887"/>
          </a:xfrm>
          <a:prstGeom prst="rect">
            <a:avLst/>
          </a:prstGeom>
          <a:noFill/>
          <a:ln w="1905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742" rtl="0" eaLnBrk="1" fontAlgn="auto" latinLnBrk="0" hangingPunct="1">
              <a:lnSpc>
                <a:spcPct val="100000"/>
              </a:lnSpc>
              <a:spcBef>
                <a:spcPct val="0"/>
              </a:spcBef>
              <a:spcAft>
                <a:spcPts val="600"/>
              </a:spcAft>
              <a:buClrTx/>
              <a:buSzTx/>
              <a:buFontTx/>
              <a:buNone/>
              <a:tabLst/>
              <a:defRPr/>
            </a:pPr>
            <a:r>
              <a:rPr kumimoji="0" lang="en-US" sz="2800" b="0" i="0" u="none" strike="noStrike" kern="0" cap="none" spc="0" normalizeH="0" baseline="0" noProof="0">
                <a:ln w="3175">
                  <a:noFill/>
                </a:ln>
                <a:solidFill>
                  <a:srgbClr val="FFFFFF"/>
                </a:solidFill>
                <a:effectLst/>
                <a:uLnTx/>
                <a:uFillTx/>
                <a:latin typeface="Segoe UI Semibold"/>
                <a:ea typeface="+mn-ea"/>
                <a:cs typeface="Segoe UI" pitchFamily="34" charset="0"/>
              </a:rPr>
              <a:t>Declarative agents</a:t>
            </a:r>
          </a:p>
        </p:txBody>
      </p:sp>
      <p:cxnSp>
        <p:nvCxnSpPr>
          <p:cNvPr id="20" name="Straight Connector 19">
            <a:extLst>
              <a:ext uri="{FF2B5EF4-FFF2-40B4-BE49-F238E27FC236}">
                <a16:creationId xmlns:a16="http://schemas.microsoft.com/office/drawing/2014/main" id="{1162B321-AF4D-05AC-B555-DA367792D17A}"/>
              </a:ext>
              <a:ext uri="{C183D7F6-B498-43B3-948B-1728B52AA6E4}">
                <adec:decorative xmlns:adec="http://schemas.microsoft.com/office/drawing/2017/decorative" val="1"/>
              </a:ext>
            </a:extLst>
          </p:cNvPr>
          <p:cNvCxnSpPr>
            <a:cxnSpLocks/>
          </p:cNvCxnSpPr>
          <p:nvPr/>
        </p:nvCxnSpPr>
        <p:spPr>
          <a:xfrm>
            <a:off x="898845" y="3448106"/>
            <a:ext cx="4876157" cy="0"/>
          </a:xfrm>
          <a:prstGeom prst="line">
            <a:avLst/>
          </a:prstGeom>
          <a:noFill/>
          <a:ln w="9525" cap="flat" cmpd="sng" algn="ctr">
            <a:solidFill>
              <a:srgbClr val="EAEAEA"/>
            </a:solidFill>
            <a:prstDash val="solid"/>
            <a:headEnd type="none" w="lg" len="med"/>
            <a:tailEnd type="none" w="lg" len="med"/>
          </a:ln>
          <a:effectLst/>
        </p:spPr>
      </p:cxnSp>
      <p:pic>
        <p:nvPicPr>
          <p:cNvPr id="21" name="Picture 20" descr="A rainbow colored logo on a black background&#10;&#10;Description automatically generated">
            <a:extLst>
              <a:ext uri="{FF2B5EF4-FFF2-40B4-BE49-F238E27FC236}">
                <a16:creationId xmlns:a16="http://schemas.microsoft.com/office/drawing/2014/main" id="{F94BDE7A-D4F1-EFF3-C1D9-542D1716B3DB}"/>
              </a:ext>
            </a:extLst>
          </p:cNvPr>
          <p:cNvPicPr>
            <a:picLocks/>
          </p:cNvPicPr>
          <p:nvPr/>
        </p:nvPicPr>
        <p:blipFill>
          <a:blip r:embed="rId6"/>
          <a:srcRect l="20655" r="20655"/>
          <a:stretch/>
        </p:blipFill>
        <p:spPr>
          <a:xfrm>
            <a:off x="3064738" y="1542093"/>
            <a:ext cx="543165" cy="520579"/>
          </a:xfrm>
          <a:prstGeom prst="rect">
            <a:avLst/>
          </a:prstGeom>
        </p:spPr>
      </p:pic>
      <p:grpSp>
        <p:nvGrpSpPr>
          <p:cNvPr id="22" name="Group 21">
            <a:extLst>
              <a:ext uri="{FF2B5EF4-FFF2-40B4-BE49-F238E27FC236}">
                <a16:creationId xmlns:a16="http://schemas.microsoft.com/office/drawing/2014/main" id="{8C99B441-99FD-8BC6-13F3-4281D089DA39}"/>
              </a:ext>
            </a:extLst>
          </p:cNvPr>
          <p:cNvGrpSpPr/>
          <p:nvPr/>
        </p:nvGrpSpPr>
        <p:grpSpPr>
          <a:xfrm>
            <a:off x="7125701" y="3533199"/>
            <a:ext cx="3750343" cy="296736"/>
            <a:chOff x="7125701" y="3533199"/>
            <a:chExt cx="4167454" cy="359390"/>
          </a:xfrm>
        </p:grpSpPr>
        <p:pic>
          <p:nvPicPr>
            <p:cNvPr id="23" name="Picture 22">
              <a:extLst>
                <a:ext uri="{FF2B5EF4-FFF2-40B4-BE49-F238E27FC236}">
                  <a16:creationId xmlns:a16="http://schemas.microsoft.com/office/drawing/2014/main" id="{486439B6-D41E-F350-5B2C-490A6A2C9909}"/>
                </a:ext>
              </a:extLst>
            </p:cNvPr>
            <p:cNvPicPr>
              <a:picLocks noChangeAspect="1"/>
            </p:cNvPicPr>
            <p:nvPr/>
          </p:nvPicPr>
          <p:blipFill>
            <a:blip r:embed="rId7"/>
            <a:srcRect t="-1" r="3820" b="2"/>
            <a:stretch/>
          </p:blipFill>
          <p:spPr>
            <a:xfrm>
              <a:off x="7125701" y="3533199"/>
              <a:ext cx="4167454" cy="359390"/>
            </a:xfrm>
            <a:prstGeom prst="rect">
              <a:avLst/>
            </a:prstGeom>
          </p:spPr>
        </p:pic>
        <p:sp>
          <p:nvSpPr>
            <p:cNvPr id="24" name="TextBox 23">
              <a:extLst>
                <a:ext uri="{FF2B5EF4-FFF2-40B4-BE49-F238E27FC236}">
                  <a16:creationId xmlns:a16="http://schemas.microsoft.com/office/drawing/2014/main" id="{1AABCAB1-5726-9E18-80A5-B7FDBE24E88A}"/>
                </a:ext>
              </a:extLst>
            </p:cNvPr>
            <p:cNvSpPr txBox="1"/>
            <p:nvPr/>
          </p:nvSpPr>
          <p:spPr>
            <a:xfrm>
              <a:off x="8657343" y="3597123"/>
              <a:ext cx="590185" cy="223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grpSp>
      <p:sp>
        <p:nvSpPr>
          <p:cNvPr id="25" name="TextBox 24">
            <a:extLst>
              <a:ext uri="{FF2B5EF4-FFF2-40B4-BE49-F238E27FC236}">
                <a16:creationId xmlns:a16="http://schemas.microsoft.com/office/drawing/2014/main" id="{F7DF1D6A-A985-3B5A-9DE1-2279181AA7DE}"/>
              </a:ext>
            </a:extLst>
          </p:cNvPr>
          <p:cNvSpPr txBox="1">
            <a:spLocks/>
          </p:cNvSpPr>
          <p:nvPr/>
        </p:nvSpPr>
        <p:spPr>
          <a:xfrm>
            <a:off x="814160" y="3129136"/>
            <a:ext cx="5045528" cy="246221"/>
          </a:xfrm>
          <a:prstGeom prst="rect">
            <a:avLst/>
          </a:prstGeom>
          <a:noFill/>
          <a:ln w="12700" cap="rnd" cmpd="sng" algn="ctr">
            <a:noFill/>
            <a:prstDash val="solid"/>
            <a:headEnd type="none" w="lg" len="sm"/>
            <a:tailEnd type="none" w="lg" len="sm"/>
          </a:ln>
          <a:effectLst/>
        </p:spPr>
        <p:txBody>
          <a:bodyPr wrap="square" rtlCol="0" anchor="ctr">
            <a:spAutoFit/>
          </a:bodyPr>
          <a:lstStyle>
            <a:defPPr>
              <a:defRPr lang="en-US"/>
            </a:defPPr>
            <a:lvl1pPr marR="0" lvl="0" indent="0" algn="ctr" defTabSz="761701" fontAlgn="auto">
              <a:lnSpc>
                <a:spcPct val="100000"/>
              </a:lnSpc>
              <a:spcBef>
                <a:spcPts val="0"/>
              </a:spcBef>
              <a:spcAft>
                <a:spcPts val="0"/>
              </a:spcAft>
              <a:buClrTx/>
              <a:buSzTx/>
              <a:buFontTx/>
              <a:buNone/>
              <a:tabLst/>
              <a:defRPr kumimoji="0" sz="1250" b="0" i="0" u="none" strike="noStrike" cap="none" spc="0" normalizeH="0" baseline="0">
                <a:ln>
                  <a:noFill/>
                </a:ln>
                <a:solidFill>
                  <a:srgbClr val="000000"/>
                </a:solidFill>
                <a:effectLst/>
                <a:uLnTx/>
                <a:uFillTx/>
                <a:latin typeface="Segoe UI"/>
              </a:defRPr>
            </a:lvl1pPr>
          </a:lstStyle>
          <a:p>
            <a:pPr marL="0" marR="0" lvl="0" indent="0" algn="ctr" defTabSz="761701"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Semilight" panose="020B0502040204020203" pitchFamily="34" charset="0"/>
                <a:ea typeface="+mn-ea"/>
                <a:cs typeface="Segoe UI Semilight" panose="020B0502040204020203" pitchFamily="34" charset="0"/>
              </a:rPr>
              <a:t>Declare instructions, actions, and knowledge sources</a:t>
            </a:r>
          </a:p>
        </p:txBody>
      </p:sp>
      <p:sp>
        <p:nvSpPr>
          <p:cNvPr id="26" name="TextBox 25">
            <a:extLst>
              <a:ext uri="{FF2B5EF4-FFF2-40B4-BE49-F238E27FC236}">
                <a16:creationId xmlns:a16="http://schemas.microsoft.com/office/drawing/2014/main" id="{8E0D1247-99EB-FB64-E22F-FE1212A38BE4}"/>
              </a:ext>
            </a:extLst>
          </p:cNvPr>
          <p:cNvSpPr txBox="1">
            <a:spLocks/>
          </p:cNvSpPr>
          <p:nvPr/>
        </p:nvSpPr>
        <p:spPr>
          <a:xfrm>
            <a:off x="6416999" y="3124408"/>
            <a:ext cx="4876156" cy="246221"/>
          </a:xfrm>
          <a:prstGeom prst="rect">
            <a:avLst/>
          </a:prstGeom>
          <a:noFill/>
          <a:ln w="12700" cap="rnd" cmpd="sng" algn="ctr">
            <a:noFill/>
            <a:prstDash val="solid"/>
            <a:headEnd type="none" w="lg" len="sm"/>
            <a:tailEnd type="none" w="lg" len="sm"/>
          </a:ln>
          <a:effectLst/>
        </p:spPr>
        <p:txBody>
          <a:bodyPr rtlCol="0" anchor="ctr">
            <a:spAutoFit/>
          </a:bodyPr>
          <a:lstStyle>
            <a:defPPr>
              <a:defRPr lang="en-US"/>
            </a:defPPr>
            <a:lvl1pPr marR="0" lvl="0" indent="0" algn="ctr" defTabSz="761701" fontAlgn="auto">
              <a:lnSpc>
                <a:spcPct val="100000"/>
              </a:lnSpc>
              <a:spcBef>
                <a:spcPts val="0"/>
              </a:spcBef>
              <a:spcAft>
                <a:spcPts val="0"/>
              </a:spcAft>
              <a:buClrTx/>
              <a:buSzTx/>
              <a:buFontTx/>
              <a:buNone/>
              <a:tabLst/>
              <a:defRPr kumimoji="0" sz="1250" b="0" i="0" u="none" strike="noStrike" cap="none" spc="0" normalizeH="0" baseline="0">
                <a:ln>
                  <a:noFill/>
                </a:ln>
                <a:solidFill>
                  <a:srgbClr val="000000"/>
                </a:solidFill>
                <a:effectLst/>
                <a:uLnTx/>
                <a:uFillTx/>
                <a:latin typeface="Segoe UI"/>
              </a:defRPr>
            </a:lvl1pPr>
          </a:lstStyle>
          <a:p>
            <a:pPr marL="0" marR="0" lvl="0" indent="0" algn="ctr" defTabSz="761701"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Semilight" panose="020B0502040204020203" pitchFamily="34" charset="0"/>
                <a:ea typeface="+mn-ea"/>
                <a:cs typeface="Segoe UI Semilight" panose="020B0502040204020203" pitchFamily="34" charset="0"/>
              </a:rPr>
              <a:t>Full control over orchestration, models and more</a:t>
            </a:r>
          </a:p>
        </p:txBody>
      </p:sp>
      <p:sp>
        <p:nvSpPr>
          <p:cNvPr id="27" name="Rectangle: Rounded Corners 18">
            <a:extLst>
              <a:ext uri="{FF2B5EF4-FFF2-40B4-BE49-F238E27FC236}">
                <a16:creationId xmlns:a16="http://schemas.microsoft.com/office/drawing/2014/main" id="{980F4422-7308-629A-C6E8-8978CF9740CC}"/>
              </a:ext>
              <a:ext uri="{C183D7F6-B498-43B3-948B-1728B52AA6E4}">
                <adec:decorative xmlns:adec="http://schemas.microsoft.com/office/drawing/2017/decorative" val="1"/>
              </a:ext>
            </a:extLst>
          </p:cNvPr>
          <p:cNvSpPr/>
          <p:nvPr/>
        </p:nvSpPr>
        <p:spPr bwMode="auto">
          <a:xfrm>
            <a:off x="6136196" y="1000869"/>
            <a:ext cx="5469064" cy="5269884"/>
          </a:xfrm>
          <a:prstGeom prst="roundRect">
            <a:avLst>
              <a:gd name="adj" fmla="val 2732"/>
            </a:avLst>
          </a:prstGeom>
          <a:noFill/>
          <a:ln w="41275" cap="flat" cmpd="sng" algn="ctr">
            <a:gradFill flip="none" rotWithShape="1">
              <a:gsLst>
                <a:gs pos="0">
                  <a:srgbClr val="FF5C39"/>
                </a:gs>
                <a:gs pos="26000">
                  <a:srgbClr val="F4364C"/>
                </a:gs>
                <a:gs pos="50000">
                  <a:srgbClr val="C03BC4"/>
                </a:gs>
                <a:gs pos="100000">
                  <a:schemeClr val="accent6"/>
                </a:gs>
                <a:gs pos="77000">
                  <a:srgbClr val="0078D4"/>
                </a:gs>
              </a:gsLst>
              <a:path path="circle">
                <a:fillToRect r="100000" b="100000"/>
              </a:path>
              <a:tileRect l="-100000" t="-100000"/>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29" name="Group 28">
            <a:extLst>
              <a:ext uri="{FF2B5EF4-FFF2-40B4-BE49-F238E27FC236}">
                <a16:creationId xmlns:a16="http://schemas.microsoft.com/office/drawing/2014/main" id="{42CEEEC6-FD4C-C465-2B70-27DCEBDB3F03}"/>
              </a:ext>
            </a:extLst>
          </p:cNvPr>
          <p:cNvGrpSpPr/>
          <p:nvPr/>
        </p:nvGrpSpPr>
        <p:grpSpPr>
          <a:xfrm>
            <a:off x="4221396" y="3626123"/>
            <a:ext cx="1456094" cy="384048"/>
            <a:chOff x="8657343" y="3486468"/>
            <a:chExt cx="1497391" cy="396660"/>
          </a:xfrm>
        </p:grpSpPr>
        <p:pic>
          <p:nvPicPr>
            <p:cNvPr id="30" name="Picture 29">
              <a:extLst>
                <a:ext uri="{FF2B5EF4-FFF2-40B4-BE49-F238E27FC236}">
                  <a16:creationId xmlns:a16="http://schemas.microsoft.com/office/drawing/2014/main" id="{FADF3591-647A-2654-7789-426908A11132}"/>
                </a:ext>
              </a:extLst>
            </p:cNvPr>
            <p:cNvPicPr>
              <a:picLocks noChangeAspect="1"/>
            </p:cNvPicPr>
            <p:nvPr/>
          </p:nvPicPr>
          <p:blipFill>
            <a:blip r:embed="rId7"/>
            <a:srcRect l="38095" t="-13003" r="29335" b="1"/>
            <a:stretch/>
          </p:blipFill>
          <p:spPr>
            <a:xfrm>
              <a:off x="8776364" y="3486468"/>
              <a:ext cx="1378370" cy="396660"/>
            </a:xfrm>
            <a:prstGeom prst="rect">
              <a:avLst/>
            </a:prstGeom>
          </p:spPr>
        </p:pic>
        <p:sp>
          <p:nvSpPr>
            <p:cNvPr id="31" name="TextBox 30">
              <a:extLst>
                <a:ext uri="{FF2B5EF4-FFF2-40B4-BE49-F238E27FC236}">
                  <a16:creationId xmlns:a16="http://schemas.microsoft.com/office/drawing/2014/main" id="{ED814914-F228-9BE2-2C03-5B988B2783DC}"/>
                </a:ext>
              </a:extLst>
            </p:cNvPr>
            <p:cNvSpPr txBox="1"/>
            <p:nvPr/>
          </p:nvSpPr>
          <p:spPr>
            <a:xfrm>
              <a:off x="8657343" y="3597123"/>
              <a:ext cx="590185" cy="1907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grpSp>
      <p:sp>
        <p:nvSpPr>
          <p:cNvPr id="32" name="Rectangle: Rounded Corners 26">
            <a:extLst>
              <a:ext uri="{FF2B5EF4-FFF2-40B4-BE49-F238E27FC236}">
                <a16:creationId xmlns:a16="http://schemas.microsoft.com/office/drawing/2014/main" id="{958828C8-B729-7FB7-F768-0467062B05C1}"/>
              </a:ext>
            </a:extLst>
          </p:cNvPr>
          <p:cNvSpPr/>
          <p:nvPr/>
        </p:nvSpPr>
        <p:spPr bwMode="auto">
          <a:xfrm>
            <a:off x="898845" y="5050127"/>
            <a:ext cx="10394310" cy="523220"/>
          </a:xfrm>
          <a:prstGeom prst="roundRect">
            <a:avLst>
              <a:gd name="adj" fmla="val 50000"/>
            </a:avLst>
          </a:prstGeom>
          <a:gradFill>
            <a:gsLst>
              <a:gs pos="100000">
                <a:srgbClr val="2CC6C3"/>
              </a:gs>
              <a:gs pos="68000">
                <a:srgbClr val="0078D4"/>
              </a:gs>
              <a:gs pos="32000">
                <a:srgbClr val="C03BC4"/>
              </a:gs>
              <a:gs pos="0">
                <a:srgbClr val="FF5C39"/>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UI Semibold"/>
              <a:ea typeface="+mn-ea"/>
              <a:cs typeface="+mn-cs"/>
            </a:endParaRPr>
          </a:p>
        </p:txBody>
      </p:sp>
      <p:sp>
        <p:nvSpPr>
          <p:cNvPr id="33" name="TextBox 32">
            <a:extLst>
              <a:ext uri="{FF2B5EF4-FFF2-40B4-BE49-F238E27FC236}">
                <a16:creationId xmlns:a16="http://schemas.microsoft.com/office/drawing/2014/main" id="{ACDA54AD-B586-A0D2-487B-F0BE9FBB1727}"/>
              </a:ext>
            </a:extLst>
          </p:cNvPr>
          <p:cNvSpPr txBox="1"/>
          <p:nvPr/>
        </p:nvSpPr>
        <p:spPr>
          <a:xfrm>
            <a:off x="998754" y="5204015"/>
            <a:ext cx="748800" cy="21544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No code</a:t>
            </a:r>
          </a:p>
        </p:txBody>
      </p:sp>
      <p:sp>
        <p:nvSpPr>
          <p:cNvPr id="34" name="TextBox 33">
            <a:extLst>
              <a:ext uri="{FF2B5EF4-FFF2-40B4-BE49-F238E27FC236}">
                <a16:creationId xmlns:a16="http://schemas.microsoft.com/office/drawing/2014/main" id="{3354E69C-9E56-B9E7-920B-0203F5E722F5}"/>
              </a:ext>
            </a:extLst>
          </p:cNvPr>
          <p:cNvSpPr txBox="1"/>
          <p:nvPr/>
        </p:nvSpPr>
        <p:spPr>
          <a:xfrm>
            <a:off x="10423247" y="5204015"/>
            <a:ext cx="749679" cy="215444"/>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Pro code</a:t>
            </a:r>
          </a:p>
        </p:txBody>
      </p:sp>
      <p:cxnSp>
        <p:nvCxnSpPr>
          <p:cNvPr id="35" name="Straight Arrow Connector 34">
            <a:extLst>
              <a:ext uri="{FF2B5EF4-FFF2-40B4-BE49-F238E27FC236}">
                <a16:creationId xmlns:a16="http://schemas.microsoft.com/office/drawing/2014/main" id="{4E88D1B5-88F3-7B6F-F8F9-288A082ECD7E}"/>
              </a:ext>
            </a:extLst>
          </p:cNvPr>
          <p:cNvCxnSpPr>
            <a:cxnSpLocks/>
          </p:cNvCxnSpPr>
          <p:nvPr/>
        </p:nvCxnSpPr>
        <p:spPr>
          <a:xfrm flipH="1">
            <a:off x="3601575" y="5308092"/>
            <a:ext cx="1378800" cy="0"/>
          </a:xfrm>
          <a:prstGeom prst="straightConnector1">
            <a:avLst/>
          </a:prstGeom>
          <a:noFill/>
          <a:ln w="25400" cap="rnd" cmpd="sng" algn="ctr">
            <a:solidFill>
              <a:srgbClr val="FFFFFF"/>
            </a:solidFill>
            <a:prstDash val="solid"/>
            <a:headEnd type="none" w="lg" len="med"/>
            <a:tailEnd type="arrow" w="lg" len="med"/>
          </a:ln>
          <a:effectLst/>
        </p:spPr>
      </p:cxnSp>
      <p:cxnSp>
        <p:nvCxnSpPr>
          <p:cNvPr id="36" name="Straight Arrow Connector 35">
            <a:extLst>
              <a:ext uri="{FF2B5EF4-FFF2-40B4-BE49-F238E27FC236}">
                <a16:creationId xmlns:a16="http://schemas.microsoft.com/office/drawing/2014/main" id="{43161266-F5A4-B3C3-051E-B2075E606C28}"/>
              </a:ext>
            </a:extLst>
          </p:cNvPr>
          <p:cNvCxnSpPr>
            <a:cxnSpLocks/>
          </p:cNvCxnSpPr>
          <p:nvPr/>
        </p:nvCxnSpPr>
        <p:spPr>
          <a:xfrm>
            <a:off x="6976999" y="5308092"/>
            <a:ext cx="1379163" cy="7737"/>
          </a:xfrm>
          <a:prstGeom prst="straightConnector1">
            <a:avLst/>
          </a:prstGeom>
          <a:noFill/>
          <a:ln w="25400" cap="rnd" cmpd="sng" algn="ctr">
            <a:solidFill>
              <a:srgbClr val="FFFFFF"/>
            </a:solidFill>
            <a:prstDash val="solid"/>
            <a:headEnd type="none" w="lg" len="med"/>
            <a:tailEnd type="arrow" w="lg" len="med"/>
          </a:ln>
          <a:effectLst/>
        </p:spPr>
      </p:cxnSp>
      <p:sp>
        <p:nvSpPr>
          <p:cNvPr id="37" name="Oval 36">
            <a:extLst>
              <a:ext uri="{FF2B5EF4-FFF2-40B4-BE49-F238E27FC236}">
                <a16:creationId xmlns:a16="http://schemas.microsoft.com/office/drawing/2014/main" id="{9D7E2EB9-266F-996C-DFE5-D1DC2B9557EC}"/>
              </a:ext>
            </a:extLst>
          </p:cNvPr>
          <p:cNvSpPr/>
          <p:nvPr/>
        </p:nvSpPr>
        <p:spPr bwMode="auto">
          <a:xfrm>
            <a:off x="2110741" y="4913396"/>
            <a:ext cx="796686" cy="796680"/>
          </a:xfrm>
          <a:prstGeom prst="ellipse">
            <a:avLst/>
          </a:prstGeom>
          <a:solidFill>
            <a:srgbClr val="FFFFFF"/>
          </a:solidFill>
          <a:ln w="9525" cap="flat" cmpd="sng" algn="ctr">
            <a:noFill/>
            <a:prstDash val="solid"/>
            <a:headEnd type="none" w="med" len="med"/>
            <a:tailEnd type="none" w="med" len="med"/>
          </a:ln>
          <a:effectLst>
            <a:outerShdw blurRad="63500" sx="103000" sy="103000" algn="ctr" rotWithShape="0">
              <a:prstClr val="black">
                <a:alpha val="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8" name="Oval 37">
            <a:extLst>
              <a:ext uri="{FF2B5EF4-FFF2-40B4-BE49-F238E27FC236}">
                <a16:creationId xmlns:a16="http://schemas.microsoft.com/office/drawing/2014/main" id="{E14B271D-AF17-9465-23B0-A52A8AB6DC5F}"/>
              </a:ext>
            </a:extLst>
          </p:cNvPr>
          <p:cNvSpPr/>
          <p:nvPr/>
        </p:nvSpPr>
        <p:spPr bwMode="auto">
          <a:xfrm>
            <a:off x="5674522" y="4898672"/>
            <a:ext cx="796686" cy="796680"/>
          </a:xfrm>
          <a:prstGeom prst="ellipse">
            <a:avLst/>
          </a:prstGeom>
          <a:solidFill>
            <a:srgbClr val="FFFFFF"/>
          </a:solidFill>
          <a:ln w="9525" cap="flat" cmpd="sng" algn="ctr">
            <a:noFill/>
            <a:prstDash val="solid"/>
            <a:headEnd type="none" w="med" len="med"/>
            <a:tailEnd type="none" w="med" len="med"/>
          </a:ln>
          <a:effectLst>
            <a:outerShdw blurRad="63500" sx="103000" sy="103000" algn="ctr" rotWithShape="0">
              <a:prstClr val="black">
                <a:alpha val="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pic>
        <p:nvPicPr>
          <p:cNvPr id="39" name="Graphic 38">
            <a:extLst>
              <a:ext uri="{FF2B5EF4-FFF2-40B4-BE49-F238E27FC236}">
                <a16:creationId xmlns:a16="http://schemas.microsoft.com/office/drawing/2014/main" id="{6D98B100-CB46-61B0-7967-DE858D21890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20423" y="5044570"/>
            <a:ext cx="504884" cy="504884"/>
          </a:xfrm>
          <a:prstGeom prst="rect">
            <a:avLst/>
          </a:prstGeom>
          <a:effectLst/>
        </p:spPr>
      </p:pic>
      <p:pic>
        <p:nvPicPr>
          <p:cNvPr id="40" name="Picture 39" descr="A rainbow colored logo on a black background&#10;&#10;Description automatically generated">
            <a:extLst>
              <a:ext uri="{FF2B5EF4-FFF2-40B4-BE49-F238E27FC236}">
                <a16:creationId xmlns:a16="http://schemas.microsoft.com/office/drawing/2014/main" id="{E5243008-A3A2-CBB0-14CE-528827244202}"/>
              </a:ext>
            </a:extLst>
          </p:cNvPr>
          <p:cNvPicPr>
            <a:picLocks/>
          </p:cNvPicPr>
          <p:nvPr/>
        </p:nvPicPr>
        <p:blipFill>
          <a:blip r:embed="rId6"/>
          <a:srcRect l="20655" r="20655"/>
          <a:stretch/>
        </p:blipFill>
        <p:spPr>
          <a:xfrm>
            <a:off x="2244433" y="5058090"/>
            <a:ext cx="529302" cy="507292"/>
          </a:xfrm>
          <a:prstGeom prst="rect">
            <a:avLst/>
          </a:prstGeom>
        </p:spPr>
      </p:pic>
      <p:grpSp>
        <p:nvGrpSpPr>
          <p:cNvPr id="41" name="Group 40">
            <a:extLst>
              <a:ext uri="{FF2B5EF4-FFF2-40B4-BE49-F238E27FC236}">
                <a16:creationId xmlns:a16="http://schemas.microsoft.com/office/drawing/2014/main" id="{C7AB79D3-E6D5-B4BD-E38D-0C0F3588723B}"/>
              </a:ext>
            </a:extLst>
          </p:cNvPr>
          <p:cNvGrpSpPr/>
          <p:nvPr/>
        </p:nvGrpSpPr>
        <p:grpSpPr>
          <a:xfrm>
            <a:off x="9236030" y="4897860"/>
            <a:ext cx="796686" cy="796680"/>
            <a:chOff x="9261410" y="2125797"/>
            <a:chExt cx="796686" cy="796680"/>
          </a:xfrm>
        </p:grpSpPr>
        <p:sp>
          <p:nvSpPr>
            <p:cNvPr id="42" name="Oval 41">
              <a:extLst>
                <a:ext uri="{FF2B5EF4-FFF2-40B4-BE49-F238E27FC236}">
                  <a16:creationId xmlns:a16="http://schemas.microsoft.com/office/drawing/2014/main" id="{30307E5F-C167-6EBB-485A-B28CE5E1AA2D}"/>
                </a:ext>
              </a:extLst>
            </p:cNvPr>
            <p:cNvSpPr/>
            <p:nvPr/>
          </p:nvSpPr>
          <p:spPr bwMode="auto">
            <a:xfrm>
              <a:off x="9261410" y="2125797"/>
              <a:ext cx="796686" cy="796680"/>
            </a:xfrm>
            <a:prstGeom prst="ellipse">
              <a:avLst/>
            </a:prstGeom>
            <a:solidFill>
              <a:srgbClr val="FFFFFF"/>
            </a:solidFill>
            <a:ln w="9525" cap="flat" cmpd="sng" algn="ctr">
              <a:noFill/>
              <a:prstDash val="solid"/>
              <a:headEnd type="none" w="med" len="med"/>
              <a:tailEnd type="none" w="med" len="med"/>
            </a:ln>
            <a:effectLst>
              <a:outerShdw blurRad="63500" sx="103000" sy="103000" algn="ctr" rotWithShape="0">
                <a:prstClr val="black">
                  <a:alpha val="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pic>
          <p:nvPicPr>
            <p:cNvPr id="43" name="Picture 42" descr="A blue ribbon with a cross&#10;&#10;AI-generated content may be incorrect.">
              <a:extLst>
                <a:ext uri="{FF2B5EF4-FFF2-40B4-BE49-F238E27FC236}">
                  <a16:creationId xmlns:a16="http://schemas.microsoft.com/office/drawing/2014/main" id="{C857922B-2B66-6C30-5800-FBC03792601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29346" y="2293730"/>
              <a:ext cx="460814" cy="460814"/>
            </a:xfrm>
            <a:prstGeom prst="rect">
              <a:avLst/>
            </a:prstGeom>
          </p:spPr>
        </p:pic>
      </p:grpSp>
    </p:spTree>
    <p:extLst>
      <p:ext uri="{BB962C8B-B14F-4D97-AF65-F5344CB8AC3E}">
        <p14:creationId xmlns:p14="http://schemas.microsoft.com/office/powerpoint/2010/main" val="2095771206"/>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Effect transition="in" filter="fade">
                                      <p:cBhvr>
                                        <p:cTn id="15" dur="10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25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grpId="1" nodeType="withEffect">
                                  <p:stCondLst>
                                    <p:cond delay="0"/>
                                  </p:stCondLst>
                                  <p:childTnLst>
                                    <p:animMotion origin="layout" path="M -4.58333E-6 -0.03472 L -4.58333E-6 0 " pathEditMode="relative" rAng="0" ptsTypes="AA">
                                      <p:cBhvr>
                                        <p:cTn id="24" dur="500" fill="hold"/>
                                        <p:tgtEl>
                                          <p:spTgt spid="11"/>
                                        </p:tgtEl>
                                        <p:attrNameLst>
                                          <p:attrName>ppt_x</p:attrName>
                                          <p:attrName>ppt_y</p:attrName>
                                        </p:attrNameLst>
                                      </p:cBhvr>
                                      <p:rCtr x="0" y="1736"/>
                                    </p:animMotion>
                                  </p:childTnLst>
                                </p:cTn>
                              </p:par>
                              <p:par>
                                <p:cTn id="25" presetID="42" presetClass="path" presetSubtype="0" decel="100000" fill="hold" nodeType="withEffect">
                                  <p:stCondLst>
                                    <p:cond delay="0"/>
                                  </p:stCondLst>
                                  <p:childTnLst>
                                    <p:animMotion origin="layout" path="M -4.16667E-6 -0.03472 L -4.16667E-6 0 " pathEditMode="relative" rAng="0" ptsTypes="AA">
                                      <p:cBhvr>
                                        <p:cTn id="26" dur="500" fill="hold"/>
                                        <p:tgtEl>
                                          <p:spTgt spid="17"/>
                                        </p:tgtEl>
                                        <p:attrNameLst>
                                          <p:attrName>ppt_x</p:attrName>
                                          <p:attrName>ppt_y</p:attrName>
                                        </p:attrNameLst>
                                      </p:cBhvr>
                                      <p:rCtr x="0" y="1736"/>
                                    </p:animMotion>
                                  </p:childTnLst>
                                </p:cTn>
                              </p:par>
                              <p:par>
                                <p:cTn id="27" presetID="10"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250"/>
                                        <p:tgtEl>
                                          <p:spTgt spid="16"/>
                                        </p:tgtEl>
                                      </p:cBhvr>
                                    </p:animEffect>
                                  </p:childTnLst>
                                </p:cTn>
                              </p:par>
                              <p:par>
                                <p:cTn id="30" presetID="42" presetClass="path" presetSubtype="0" decel="100000" fill="hold" nodeType="withEffect">
                                  <p:stCondLst>
                                    <p:cond delay="0"/>
                                  </p:stCondLst>
                                  <p:childTnLst>
                                    <p:animMotion origin="layout" path="M 3.95833E-6 -0.03472 L 3.95833E-6 0 " pathEditMode="relative" rAng="0" ptsTypes="AA">
                                      <p:cBhvr>
                                        <p:cTn id="31" dur="500" fill="hold"/>
                                        <p:tgtEl>
                                          <p:spTgt spid="16"/>
                                        </p:tgtEl>
                                        <p:attrNameLst>
                                          <p:attrName>ppt_x</p:attrName>
                                          <p:attrName>ppt_y</p:attrName>
                                        </p:attrNameLst>
                                      </p:cBhvr>
                                      <p:rCtr x="0" y="1736"/>
                                    </p:animMotion>
                                  </p:childTnLst>
                                </p:cTn>
                              </p:par>
                              <p:par>
                                <p:cTn id="32" presetID="10" presetClass="entr" presetSubtype="0" fill="hold"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250"/>
                                        <p:tgtEl>
                                          <p:spTgt spid="29"/>
                                        </p:tgtEl>
                                      </p:cBhvr>
                                    </p:animEffect>
                                  </p:childTnLst>
                                </p:cTn>
                              </p:par>
                              <p:par>
                                <p:cTn id="35" presetID="42" presetClass="path" presetSubtype="0" decel="100000" fill="hold" nodeType="withEffect">
                                  <p:stCondLst>
                                    <p:cond delay="0"/>
                                  </p:stCondLst>
                                  <p:childTnLst>
                                    <p:animMotion origin="layout" path="M 1.45833E-6 -0.03472 L 1.45833E-6 7.40741E-7 " pathEditMode="relative" rAng="0" ptsTypes="AA">
                                      <p:cBhvr>
                                        <p:cTn id="36" dur="500" fill="hold"/>
                                        <p:tgtEl>
                                          <p:spTgt spid="29"/>
                                        </p:tgtEl>
                                        <p:attrNameLst>
                                          <p:attrName>ppt_x</p:attrName>
                                          <p:attrName>ppt_y</p:attrName>
                                        </p:attrNameLst>
                                      </p:cBhvr>
                                      <p:rCtr x="0" y="1736"/>
                                    </p:animMotion>
                                  </p:childTnLst>
                                </p:cTn>
                              </p:par>
                            </p:childTnLst>
                          </p:cTn>
                        </p:par>
                        <p:par>
                          <p:cTn id="37" fill="hold">
                            <p:stCondLst>
                              <p:cond delay="2000"/>
                            </p:stCondLst>
                            <p:childTnLst>
                              <p:par>
                                <p:cTn id="38" presetID="53" presetClass="entr" presetSubtype="16" fill="hold" grpId="0"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1000" fill="hold"/>
                                        <p:tgtEl>
                                          <p:spTgt spid="8"/>
                                        </p:tgtEl>
                                        <p:attrNameLst>
                                          <p:attrName>ppt_w</p:attrName>
                                        </p:attrNameLst>
                                      </p:cBhvr>
                                      <p:tavLst>
                                        <p:tav tm="0">
                                          <p:val>
                                            <p:fltVal val="0"/>
                                          </p:val>
                                        </p:tav>
                                        <p:tav tm="100000">
                                          <p:val>
                                            <p:strVal val="#ppt_w"/>
                                          </p:val>
                                        </p:tav>
                                      </p:tavLst>
                                    </p:anim>
                                    <p:anim calcmode="lin" valueType="num">
                                      <p:cBhvr>
                                        <p:cTn id="41" dur="1000" fill="hold"/>
                                        <p:tgtEl>
                                          <p:spTgt spid="8"/>
                                        </p:tgtEl>
                                        <p:attrNameLst>
                                          <p:attrName>ppt_h</p:attrName>
                                        </p:attrNameLst>
                                      </p:cBhvr>
                                      <p:tavLst>
                                        <p:tav tm="0">
                                          <p:val>
                                            <p:fltVal val="0"/>
                                          </p:val>
                                        </p:tav>
                                        <p:tav tm="100000">
                                          <p:val>
                                            <p:strVal val="#ppt_h"/>
                                          </p:val>
                                        </p:tav>
                                      </p:tavLst>
                                    </p:anim>
                                    <p:animEffect transition="in" filter="fade">
                                      <p:cBhvr>
                                        <p:cTn id="42" dur="1000"/>
                                        <p:tgtEl>
                                          <p:spTgt spid="8"/>
                                        </p:tgtEl>
                                      </p:cBhvr>
                                    </p:animEffect>
                                  </p:childTnLst>
                                </p:cTn>
                              </p:par>
                            </p:childTnLst>
                          </p:cTn>
                        </p:par>
                        <p:par>
                          <p:cTn id="43" fill="hold">
                            <p:stCondLst>
                              <p:cond delay="3000"/>
                            </p:stCondLst>
                            <p:childTnLst>
                              <p:par>
                                <p:cTn id="44" presetID="10" presetClass="entr" presetSubtype="0" fill="hold" nodeType="after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250"/>
                                        <p:tgtEl>
                                          <p:spTgt spid="22"/>
                                        </p:tgtEl>
                                      </p:cBhvr>
                                    </p:animEffect>
                                  </p:childTnLst>
                                </p:cTn>
                              </p:par>
                              <p:par>
                                <p:cTn id="47" presetID="42" presetClass="path" presetSubtype="0" decel="100000" fill="hold" nodeType="withEffect">
                                  <p:stCondLst>
                                    <p:cond delay="0"/>
                                  </p:stCondLst>
                                  <p:childTnLst>
                                    <p:animMotion origin="layout" path="M 1.45833E-6 -0.03472 L 1.45833E-6 7.40741E-7 " pathEditMode="relative" rAng="0" ptsTypes="AA">
                                      <p:cBhvr>
                                        <p:cTn id="48" dur="500" fill="hold"/>
                                        <p:tgtEl>
                                          <p:spTgt spid="22"/>
                                        </p:tgtEl>
                                        <p:attrNameLst>
                                          <p:attrName>ppt_x</p:attrName>
                                          <p:attrName>ppt_y</p:attrName>
                                        </p:attrNameLst>
                                      </p:cBhvr>
                                      <p:rCtr x="0" y="1736"/>
                                    </p:animMotion>
                                  </p:childTnLst>
                                </p:cTn>
                              </p:par>
                              <p:par>
                                <p:cTn id="49" presetID="10" presetClass="entr" presetSubtype="0" fill="hold"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50"/>
                                        <p:tgtEl>
                                          <p:spTgt spid="9"/>
                                        </p:tgtEl>
                                      </p:cBhvr>
                                    </p:animEffect>
                                  </p:childTnLst>
                                </p:cTn>
                              </p:par>
                              <p:par>
                                <p:cTn id="52" presetID="42" presetClass="path" presetSubtype="0" decel="100000" fill="hold" nodeType="withEffect">
                                  <p:stCondLst>
                                    <p:cond delay="0"/>
                                  </p:stCondLst>
                                  <p:childTnLst>
                                    <p:animMotion origin="layout" path="M 1.45833E-6 -0.03472 L 1.45833E-6 7.40741E-7 " pathEditMode="relative" rAng="0" ptsTypes="AA">
                                      <p:cBhvr>
                                        <p:cTn id="53" dur="500" fill="hold"/>
                                        <p:tgtEl>
                                          <p:spTgt spid="9"/>
                                        </p:tgtEl>
                                        <p:attrNameLst>
                                          <p:attrName>ppt_x</p:attrName>
                                          <p:attrName>ppt_y</p:attrName>
                                        </p:attrNameLst>
                                      </p:cBhvr>
                                      <p:rCtr x="0" y="1736"/>
                                    </p:animMotion>
                                  </p:childTnLst>
                                </p:cTn>
                              </p:par>
                              <p:par>
                                <p:cTn id="54" presetID="10" presetClass="entr" presetSubtype="0" fill="hold" grpId="0"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250"/>
                                        <p:tgtEl>
                                          <p:spTgt spid="10"/>
                                        </p:tgtEl>
                                      </p:cBhvr>
                                    </p:animEffect>
                                  </p:childTnLst>
                                </p:cTn>
                              </p:par>
                              <p:par>
                                <p:cTn id="57" presetID="42" presetClass="path" presetSubtype="0" decel="100000" fill="hold" grpId="1" nodeType="withEffect">
                                  <p:stCondLst>
                                    <p:cond delay="0"/>
                                  </p:stCondLst>
                                  <p:childTnLst>
                                    <p:animMotion origin="layout" path="M 1.25E-6 -0.03472 L 1.25E-6 0 " pathEditMode="relative" rAng="0" ptsTypes="AA">
                                      <p:cBhvr>
                                        <p:cTn id="58" dur="500" fill="hold"/>
                                        <p:tgtEl>
                                          <p:spTgt spid="10"/>
                                        </p:tgtEl>
                                        <p:attrNameLst>
                                          <p:attrName>ppt_x</p:attrName>
                                          <p:attrName>ppt_y</p:attrName>
                                        </p:attrNameLst>
                                      </p:cBhvr>
                                      <p:rCtr x="0" y="1736"/>
                                    </p:animMotion>
                                  </p:childTnLst>
                                </p:cTn>
                              </p:par>
                            </p:childTnLst>
                          </p:cTn>
                        </p:par>
                        <p:par>
                          <p:cTn id="59" fill="hold">
                            <p:stCondLst>
                              <p:cond delay="3500"/>
                            </p:stCondLst>
                            <p:childTnLst>
                              <p:par>
                                <p:cTn id="60" presetID="53" presetClass="entr" presetSubtype="16" fill="hold" grpId="0" nodeType="afterEffect">
                                  <p:stCondLst>
                                    <p:cond delay="0"/>
                                  </p:stCondLst>
                                  <p:childTnLst>
                                    <p:set>
                                      <p:cBhvr>
                                        <p:cTn id="61" dur="1" fill="hold">
                                          <p:stCondLst>
                                            <p:cond delay="0"/>
                                          </p:stCondLst>
                                        </p:cTn>
                                        <p:tgtEl>
                                          <p:spTgt spid="7"/>
                                        </p:tgtEl>
                                        <p:attrNameLst>
                                          <p:attrName>style.visibility</p:attrName>
                                        </p:attrNameLst>
                                      </p:cBhvr>
                                      <p:to>
                                        <p:strVal val="visible"/>
                                      </p:to>
                                    </p:set>
                                    <p:anim calcmode="lin" valueType="num">
                                      <p:cBhvr>
                                        <p:cTn id="62" dur="1000" fill="hold"/>
                                        <p:tgtEl>
                                          <p:spTgt spid="7"/>
                                        </p:tgtEl>
                                        <p:attrNameLst>
                                          <p:attrName>ppt_w</p:attrName>
                                        </p:attrNameLst>
                                      </p:cBhvr>
                                      <p:tavLst>
                                        <p:tav tm="0">
                                          <p:val>
                                            <p:fltVal val="0"/>
                                          </p:val>
                                        </p:tav>
                                        <p:tav tm="100000">
                                          <p:val>
                                            <p:strVal val="#ppt_w"/>
                                          </p:val>
                                        </p:tav>
                                      </p:tavLst>
                                    </p:anim>
                                    <p:anim calcmode="lin" valueType="num">
                                      <p:cBhvr>
                                        <p:cTn id="63" dur="1000" fill="hold"/>
                                        <p:tgtEl>
                                          <p:spTgt spid="7"/>
                                        </p:tgtEl>
                                        <p:attrNameLst>
                                          <p:attrName>ppt_h</p:attrName>
                                        </p:attrNameLst>
                                      </p:cBhvr>
                                      <p:tavLst>
                                        <p:tav tm="0">
                                          <p:val>
                                            <p:fltVal val="0"/>
                                          </p:val>
                                        </p:tav>
                                        <p:tav tm="100000">
                                          <p:val>
                                            <p:strVal val="#ppt_h"/>
                                          </p:val>
                                        </p:tav>
                                      </p:tavLst>
                                    </p:anim>
                                    <p:animEffect transition="in" filter="fade">
                                      <p:cBhvr>
                                        <p:cTn id="64" dur="1000"/>
                                        <p:tgtEl>
                                          <p:spTgt spid="7"/>
                                        </p:tgtEl>
                                      </p:cBhvr>
                                    </p:animEffect>
                                  </p:childTnLst>
                                </p:cTn>
                              </p:par>
                            </p:childTnLst>
                          </p:cTn>
                        </p:par>
                        <p:par>
                          <p:cTn id="65" fill="hold">
                            <p:stCondLst>
                              <p:cond delay="4500"/>
                            </p:stCondLst>
                            <p:childTnLst>
                              <p:par>
                                <p:cTn id="66" presetID="22" presetClass="entr" presetSubtype="8" fill="hold" grpId="0" nodeType="afterEffect">
                                  <p:stCondLst>
                                    <p:cond delay="0"/>
                                  </p:stCondLst>
                                  <p:childTnLst>
                                    <p:set>
                                      <p:cBhvr>
                                        <p:cTn id="67" dur="1" fill="hold">
                                          <p:stCondLst>
                                            <p:cond delay="0"/>
                                          </p:stCondLst>
                                        </p:cTn>
                                        <p:tgtEl>
                                          <p:spTgt spid="33"/>
                                        </p:tgtEl>
                                        <p:attrNameLst>
                                          <p:attrName>style.visibility</p:attrName>
                                        </p:attrNameLst>
                                      </p:cBhvr>
                                      <p:to>
                                        <p:strVal val="visible"/>
                                      </p:to>
                                    </p:set>
                                    <p:animEffect transition="in" filter="wipe(left)">
                                      <p:cBhvr>
                                        <p:cTn id="68" dur="500"/>
                                        <p:tgtEl>
                                          <p:spTgt spid="33"/>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wipe(left)">
                                      <p:cBhvr>
                                        <p:cTn id="71" dur="500"/>
                                        <p:tgtEl>
                                          <p:spTgt spid="32"/>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wipe(left)">
                                      <p:cBhvr>
                                        <p:cTn id="74" dur="500"/>
                                        <p:tgtEl>
                                          <p:spTgt spid="34"/>
                                        </p:tgtEl>
                                      </p:cBhvr>
                                    </p:animEffect>
                                  </p:childTnLst>
                                </p:cTn>
                              </p:par>
                            </p:childTnLst>
                          </p:cTn>
                        </p:par>
                        <p:par>
                          <p:cTn id="75" fill="hold">
                            <p:stCondLst>
                              <p:cond delay="5000"/>
                            </p:stCondLst>
                            <p:childTnLst>
                              <p:par>
                                <p:cTn id="76" presetID="10" presetClass="entr" presetSubtype="0" fill="hold" grpId="0" nodeType="afterEffect">
                                  <p:stCondLst>
                                    <p:cond delay="0"/>
                                  </p:stCondLst>
                                  <p:childTnLst>
                                    <p:set>
                                      <p:cBhvr>
                                        <p:cTn id="77" dur="1" fill="hold">
                                          <p:stCondLst>
                                            <p:cond delay="0"/>
                                          </p:stCondLst>
                                        </p:cTn>
                                        <p:tgtEl>
                                          <p:spTgt spid="37"/>
                                        </p:tgtEl>
                                        <p:attrNameLst>
                                          <p:attrName>style.visibility</p:attrName>
                                        </p:attrNameLst>
                                      </p:cBhvr>
                                      <p:to>
                                        <p:strVal val="visible"/>
                                      </p:to>
                                    </p:set>
                                    <p:animEffect transition="in" filter="fade">
                                      <p:cBhvr>
                                        <p:cTn id="78" dur="500"/>
                                        <p:tgtEl>
                                          <p:spTgt spid="37"/>
                                        </p:tgtEl>
                                      </p:cBhvr>
                                    </p:animEffect>
                                  </p:childTnLst>
                                </p:cTn>
                              </p:par>
                              <p:par>
                                <p:cTn id="79" presetID="10" presetClass="entr" presetSubtype="0" fill="hold" nodeType="with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fade">
                                      <p:cBhvr>
                                        <p:cTn id="81" dur="500"/>
                                        <p:tgtEl>
                                          <p:spTgt spid="40"/>
                                        </p:tgtEl>
                                      </p:cBhvr>
                                    </p:animEffect>
                                  </p:childTnLst>
                                </p:cTn>
                              </p:par>
                            </p:childTnLst>
                          </p:cTn>
                        </p:par>
                        <p:par>
                          <p:cTn id="82" fill="hold">
                            <p:stCondLst>
                              <p:cond delay="5500"/>
                            </p:stCondLst>
                            <p:childTnLst>
                              <p:par>
                                <p:cTn id="83" presetID="10" presetClass="entr" presetSubtype="0" fill="hold" grpId="0" nodeType="after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fade">
                                      <p:cBhvr>
                                        <p:cTn id="85" dur="500"/>
                                        <p:tgtEl>
                                          <p:spTgt spid="38"/>
                                        </p:tgtEl>
                                      </p:cBhvr>
                                    </p:animEffect>
                                  </p:childTnLst>
                                </p:cTn>
                              </p:par>
                              <p:par>
                                <p:cTn id="86" presetID="10" presetClass="entr" presetSubtype="0" fill="hold" nodeType="withEffect">
                                  <p:stCondLst>
                                    <p:cond delay="0"/>
                                  </p:stCondLst>
                                  <p:childTnLst>
                                    <p:set>
                                      <p:cBhvr>
                                        <p:cTn id="87" dur="1" fill="hold">
                                          <p:stCondLst>
                                            <p:cond delay="0"/>
                                          </p:stCondLst>
                                        </p:cTn>
                                        <p:tgtEl>
                                          <p:spTgt spid="39"/>
                                        </p:tgtEl>
                                        <p:attrNameLst>
                                          <p:attrName>style.visibility</p:attrName>
                                        </p:attrNameLst>
                                      </p:cBhvr>
                                      <p:to>
                                        <p:strVal val="visible"/>
                                      </p:to>
                                    </p:set>
                                    <p:animEffect transition="in" filter="fade">
                                      <p:cBhvr>
                                        <p:cTn id="88" dur="500"/>
                                        <p:tgtEl>
                                          <p:spTgt spid="39"/>
                                        </p:tgtEl>
                                      </p:cBhvr>
                                    </p:animEffect>
                                  </p:childTnLst>
                                </p:cTn>
                              </p:par>
                              <p:par>
                                <p:cTn id="89" presetID="10" presetClass="entr" presetSubtype="0" fill="hold" nodeType="withEffect">
                                  <p:stCondLst>
                                    <p:cond delay="400"/>
                                  </p:stCondLst>
                                  <p:childTnLst>
                                    <p:set>
                                      <p:cBhvr>
                                        <p:cTn id="90" dur="1" fill="hold">
                                          <p:stCondLst>
                                            <p:cond delay="0"/>
                                          </p:stCondLst>
                                        </p:cTn>
                                        <p:tgtEl>
                                          <p:spTgt spid="41"/>
                                        </p:tgtEl>
                                        <p:attrNameLst>
                                          <p:attrName>style.visibility</p:attrName>
                                        </p:attrNameLst>
                                      </p:cBhvr>
                                      <p:to>
                                        <p:strVal val="visible"/>
                                      </p:to>
                                    </p:set>
                                    <p:animEffect transition="in" filter="fade">
                                      <p:cBhvr>
                                        <p:cTn id="91" dur="500"/>
                                        <p:tgtEl>
                                          <p:spTgt spid="41"/>
                                        </p:tgtEl>
                                      </p:cBhvr>
                                    </p:animEffect>
                                  </p:childTnLst>
                                </p:cTn>
                              </p:par>
                            </p:childTnLst>
                          </p:cTn>
                        </p:par>
                        <p:par>
                          <p:cTn id="92" fill="hold">
                            <p:stCondLst>
                              <p:cond delay="6400"/>
                            </p:stCondLst>
                            <p:childTnLst>
                              <p:par>
                                <p:cTn id="93" presetID="22" presetClass="entr" presetSubtype="2" fill="hold" nodeType="after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wipe(right)">
                                      <p:cBhvr>
                                        <p:cTn id="95" dur="500"/>
                                        <p:tgtEl>
                                          <p:spTgt spid="35"/>
                                        </p:tgtEl>
                                      </p:cBhvr>
                                    </p:animEffect>
                                  </p:childTnLst>
                                </p:cTn>
                              </p:par>
                              <p:par>
                                <p:cTn id="96" presetID="22" presetClass="entr" presetSubtype="8" fill="hold" nodeType="withEffect">
                                  <p:stCondLst>
                                    <p:cond delay="0"/>
                                  </p:stCondLst>
                                  <p:childTnLst>
                                    <p:set>
                                      <p:cBhvr>
                                        <p:cTn id="97" dur="1" fill="hold">
                                          <p:stCondLst>
                                            <p:cond delay="0"/>
                                          </p:stCondLst>
                                        </p:cTn>
                                        <p:tgtEl>
                                          <p:spTgt spid="36"/>
                                        </p:tgtEl>
                                        <p:attrNameLst>
                                          <p:attrName>style.visibility</p:attrName>
                                        </p:attrNameLst>
                                      </p:cBhvr>
                                      <p:to>
                                        <p:strVal val="visible"/>
                                      </p:to>
                                    </p:set>
                                    <p:animEffect transition="in" filter="wipe(left)">
                                      <p:cBhvr>
                                        <p:cTn id="98" dur="500"/>
                                        <p:tgtEl>
                                          <p:spTgt spid="36"/>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27"/>
                                        </p:tgtEl>
                                        <p:attrNameLst>
                                          <p:attrName>style.visibility</p:attrName>
                                        </p:attrNameLst>
                                      </p:cBhvr>
                                      <p:to>
                                        <p:strVal val="visible"/>
                                      </p:to>
                                    </p:set>
                                    <p:animEffect transition="in" filter="fade">
                                      <p:cBhvr>
                                        <p:cTn id="10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p:bldP spid="10" grpId="1"/>
      <p:bldP spid="11" grpId="0"/>
      <p:bldP spid="11" grpId="1"/>
      <p:bldP spid="27" grpId="0" animBg="1"/>
      <p:bldP spid="32" grpId="0" animBg="1"/>
      <p:bldP spid="33" grpId="0"/>
      <p:bldP spid="34" grpId="0"/>
      <p:bldP spid="37" grpId="0" animBg="1"/>
      <p:bldP spid="3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84002668-3AC9-CBFE-A420-A42C5C5B3D75}"/>
            </a:ext>
          </a:extLst>
        </p:cNvPr>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9565E400-80C5-A24B-AE95-A98AE42E01A2}"/>
              </a:ext>
              <a:ext uri="{C183D7F6-B498-43B3-948B-1728B52AA6E4}">
                <adec:decorative xmlns:adec="http://schemas.microsoft.com/office/drawing/2017/decorative" val="1"/>
              </a:ext>
            </a:extLst>
          </p:cNvPr>
          <p:cNvSpPr/>
          <p:nvPr/>
        </p:nvSpPr>
        <p:spPr bwMode="auto">
          <a:xfrm>
            <a:off x="4174307" y="376926"/>
            <a:ext cx="5301817" cy="6101980"/>
          </a:xfrm>
          <a:prstGeom prst="roundRect">
            <a:avLst>
              <a:gd name="adj" fmla="val 1456"/>
            </a:avLst>
          </a:prstGeom>
          <a:solidFill>
            <a:srgbClr val="091F2C"/>
          </a:solidFill>
          <a:ln w="12700">
            <a:solidFill>
              <a:schemeClr val="tx1">
                <a:lumMod val="95000"/>
                <a:alpha val="10000"/>
              </a:schemeClr>
            </a:solidFill>
            <a:headEnd type="none" w="med" len="med"/>
            <a:tailEnd type="none" w="med" len="med"/>
          </a:ln>
          <a:effectLst>
            <a:outerShdw blurRad="317500" dist="63500" dir="8100000" algn="tr"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17" name="Straight Arrow Connector 16">
            <a:extLst>
              <a:ext uri="{FF2B5EF4-FFF2-40B4-BE49-F238E27FC236}">
                <a16:creationId xmlns:a16="http://schemas.microsoft.com/office/drawing/2014/main" id="{909C840C-5F65-DB74-6477-97EA74D31130}"/>
              </a:ext>
              <a:ext uri="{C183D7F6-B498-43B3-948B-1728B52AA6E4}">
                <adec:decorative xmlns:adec="http://schemas.microsoft.com/office/drawing/2017/decorative" val="1"/>
              </a:ext>
            </a:extLst>
          </p:cNvPr>
          <p:cNvCxnSpPr>
            <a:cxnSpLocks/>
          </p:cNvCxnSpPr>
          <p:nvPr/>
        </p:nvCxnSpPr>
        <p:spPr>
          <a:xfrm flipH="1">
            <a:off x="9483318" y="3502891"/>
            <a:ext cx="319274" cy="0"/>
          </a:xfrm>
          <a:prstGeom prst="straightConnector1">
            <a:avLst/>
          </a:prstGeom>
          <a:noFill/>
          <a:ln w="12700" cap="rnd" cmpd="sng" algn="ctr">
            <a:solidFill>
              <a:schemeClr val="tx1">
                <a:alpha val="80000"/>
              </a:schemeClr>
            </a:solidFill>
            <a:prstDash val="solid"/>
            <a:headEnd type="arrow" w="lg" len="med"/>
            <a:tailEnd type="arrow" w="lg" len="med"/>
          </a:ln>
          <a:effectLst/>
        </p:spPr>
      </p:cxnSp>
      <p:cxnSp>
        <p:nvCxnSpPr>
          <p:cNvPr id="13" name="Straight Arrow Connector 12">
            <a:extLst>
              <a:ext uri="{FF2B5EF4-FFF2-40B4-BE49-F238E27FC236}">
                <a16:creationId xmlns:a16="http://schemas.microsoft.com/office/drawing/2014/main" id="{520CD7D6-070C-1440-F3E8-2819A888A372}"/>
              </a:ext>
              <a:ext uri="{C183D7F6-B498-43B3-948B-1728B52AA6E4}">
                <adec:decorative xmlns:adec="http://schemas.microsoft.com/office/drawing/2017/decorative" val="1"/>
              </a:ext>
            </a:extLst>
          </p:cNvPr>
          <p:cNvCxnSpPr>
            <a:cxnSpLocks/>
          </p:cNvCxnSpPr>
          <p:nvPr/>
        </p:nvCxnSpPr>
        <p:spPr>
          <a:xfrm>
            <a:off x="7955067" y="5443094"/>
            <a:ext cx="0" cy="401341"/>
          </a:xfrm>
          <a:prstGeom prst="straightConnector1">
            <a:avLst/>
          </a:prstGeom>
          <a:ln w="222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6">
            <a:extLst>
              <a:ext uri="{FF2B5EF4-FFF2-40B4-BE49-F238E27FC236}">
                <a16:creationId xmlns:a16="http://schemas.microsoft.com/office/drawing/2014/main" id="{4610BCC7-B653-B613-3205-1778306E9DD5}"/>
              </a:ext>
              <a:ext uri="{C183D7F6-B498-43B3-948B-1728B52AA6E4}">
                <adec:decorative xmlns:adec="http://schemas.microsoft.com/office/drawing/2017/decorative" val="1"/>
              </a:ext>
            </a:extLst>
          </p:cNvPr>
          <p:cNvSpPr>
            <a:spLocks/>
          </p:cNvSpPr>
          <p:nvPr/>
        </p:nvSpPr>
        <p:spPr bwMode="auto">
          <a:xfrm>
            <a:off x="588263" y="3421713"/>
            <a:ext cx="548640" cy="45720"/>
          </a:xfrm>
          <a:prstGeom prst="roundRect">
            <a:avLst>
              <a:gd name="adj" fmla="val 50000"/>
            </a:avLst>
          </a:prstGeom>
          <a:gradFill flip="none" rotWithShape="1">
            <a:gsLst>
              <a:gs pos="70000">
                <a:srgbClr val="4284D5"/>
              </a:gs>
              <a:gs pos="0">
                <a:srgbClr val="F1B046"/>
              </a:gs>
              <a:gs pos="35000">
                <a:srgbClr val="D59ED7"/>
              </a:gs>
            </a:gsLst>
            <a:path path="circle">
              <a:fillToRect l="100000" t="100000"/>
            </a:path>
            <a:tileRect r="-100000" b="-100000"/>
          </a:gradFill>
          <a:ln w="6350" cap="flat" cmpd="sng" algn="ctr">
            <a:noFill/>
            <a:prstDash val="solid"/>
            <a:miter lim="800000"/>
            <a:headEnd type="none" w="med" len="med"/>
            <a:tailEnd type="none" w="med" len="med"/>
          </a:ln>
          <a:effectLst>
            <a:outerShdw blurRad="63500" sx="103000" sy="103000" algn="ctr" rotWithShape="0">
              <a:prstClr val="black">
                <a:alpha val="5000"/>
              </a:prstClr>
            </a:outerShdw>
          </a:effectLst>
        </p:spPr>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err="1">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6" name="Rectangle: Rounded Corners 5">
            <a:extLst>
              <a:ext uri="{FF2B5EF4-FFF2-40B4-BE49-F238E27FC236}">
                <a16:creationId xmlns:a16="http://schemas.microsoft.com/office/drawing/2014/main" id="{1D0E42A7-5AC7-76A9-019B-CF91EBB644DA}"/>
              </a:ext>
              <a:ext uri="{C183D7F6-B498-43B3-948B-1728B52AA6E4}">
                <adec:decorative xmlns:adec="http://schemas.microsoft.com/office/drawing/2017/decorative" val="1"/>
              </a:ext>
            </a:extLst>
          </p:cNvPr>
          <p:cNvSpPr/>
          <p:nvPr/>
        </p:nvSpPr>
        <p:spPr>
          <a:xfrm>
            <a:off x="9806474" y="1407831"/>
            <a:ext cx="1804479" cy="4109440"/>
          </a:xfrm>
          <a:prstGeom prst="roundRect">
            <a:avLst>
              <a:gd name="adj" fmla="val 3877"/>
            </a:avLst>
          </a:prstGeom>
          <a:solidFill>
            <a:srgbClr val="091F2C"/>
          </a:solidFill>
          <a:ln w="12700">
            <a:solidFill>
              <a:schemeClr val="tx1">
                <a:lumMod val="95000"/>
                <a:alpha val="10000"/>
              </a:schemeClr>
            </a:solidFill>
            <a:headEnd type="none" w="med" len="med"/>
            <a:tailEnd type="none" w="med" len="med"/>
          </a:ln>
          <a:effectLst>
            <a:outerShdw blurRad="317500" dist="63500" dir="8100000" algn="tr"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8" name="Rectangle: Rounded Corners 17">
            <a:extLst>
              <a:ext uri="{FF2B5EF4-FFF2-40B4-BE49-F238E27FC236}">
                <a16:creationId xmlns:a16="http://schemas.microsoft.com/office/drawing/2014/main" id="{996A41EB-0452-F5E9-70A8-724B5116CE06}"/>
              </a:ext>
              <a:ext uri="{C183D7F6-B498-43B3-948B-1728B52AA6E4}">
                <adec:decorative xmlns:adec="http://schemas.microsoft.com/office/drawing/2017/decorative" val="1"/>
              </a:ext>
            </a:extLst>
          </p:cNvPr>
          <p:cNvSpPr/>
          <p:nvPr/>
        </p:nvSpPr>
        <p:spPr bwMode="auto">
          <a:xfrm>
            <a:off x="10167003" y="2060511"/>
            <a:ext cx="1090690" cy="895375"/>
          </a:xfrm>
          <a:prstGeom prst="roundRect">
            <a:avLst>
              <a:gd name="adj" fmla="val 7222"/>
            </a:avLst>
          </a:prstGeom>
          <a:solidFill>
            <a:srgbClr val="091F2C"/>
          </a:solidFill>
          <a:ln w="12700">
            <a:solidFill>
              <a:schemeClr val="tx1">
                <a:lumMod val="95000"/>
                <a:alpha val="10000"/>
              </a:schemeClr>
            </a:solidFill>
            <a:headEnd type="none" w="med" len="med"/>
            <a:tailEnd type="none" w="med" len="med"/>
          </a:ln>
          <a:effectLst>
            <a:outerShdw blurRad="317500" dist="63500" dir="8100000" algn="tr"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9" name="Rectangle: Rounded Corners 18">
            <a:extLst>
              <a:ext uri="{FF2B5EF4-FFF2-40B4-BE49-F238E27FC236}">
                <a16:creationId xmlns:a16="http://schemas.microsoft.com/office/drawing/2014/main" id="{137FD0B8-EC2C-62DC-095D-70901BCE5B66}"/>
              </a:ext>
              <a:ext uri="{C183D7F6-B498-43B3-948B-1728B52AA6E4}">
                <adec:decorative xmlns:adec="http://schemas.microsoft.com/office/drawing/2017/decorative" val="1"/>
              </a:ext>
            </a:extLst>
          </p:cNvPr>
          <p:cNvSpPr/>
          <p:nvPr/>
        </p:nvSpPr>
        <p:spPr>
          <a:xfrm>
            <a:off x="10260441" y="2115200"/>
            <a:ext cx="905504" cy="98692"/>
          </a:xfrm>
          <a:prstGeom prst="roundRect">
            <a:avLst/>
          </a:prstGeom>
          <a:noFill/>
          <a:ln w="635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20" name="Rectangle: Rounded Corners 19">
            <a:extLst>
              <a:ext uri="{FF2B5EF4-FFF2-40B4-BE49-F238E27FC236}">
                <a16:creationId xmlns:a16="http://schemas.microsoft.com/office/drawing/2014/main" id="{CEF89CCF-BF9E-C299-A079-6AE814EDFD1A}"/>
              </a:ext>
              <a:ext uri="{C183D7F6-B498-43B3-948B-1728B52AA6E4}">
                <adec:decorative xmlns:adec="http://schemas.microsoft.com/office/drawing/2017/decorative" val="1"/>
              </a:ext>
            </a:extLst>
          </p:cNvPr>
          <p:cNvSpPr/>
          <p:nvPr/>
        </p:nvSpPr>
        <p:spPr>
          <a:xfrm>
            <a:off x="10257314" y="2279017"/>
            <a:ext cx="267488" cy="461591"/>
          </a:xfrm>
          <a:prstGeom prst="roundRect">
            <a:avLst>
              <a:gd name="adj" fmla="val 12394"/>
            </a:avLst>
          </a:prstGeom>
          <a:noFill/>
          <a:ln w="635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21" name="Rectangle: Rounded Corners 20">
            <a:extLst>
              <a:ext uri="{FF2B5EF4-FFF2-40B4-BE49-F238E27FC236}">
                <a16:creationId xmlns:a16="http://schemas.microsoft.com/office/drawing/2014/main" id="{0A8D94B3-9771-2F5E-8531-21035B5BE068}"/>
              </a:ext>
              <a:ext uri="{C183D7F6-B498-43B3-948B-1728B52AA6E4}">
                <adec:decorative xmlns:adec="http://schemas.microsoft.com/office/drawing/2017/decorative" val="1"/>
              </a:ext>
            </a:extLst>
          </p:cNvPr>
          <p:cNvSpPr/>
          <p:nvPr/>
        </p:nvSpPr>
        <p:spPr>
          <a:xfrm>
            <a:off x="10250164" y="2802850"/>
            <a:ext cx="939934" cy="98692"/>
          </a:xfrm>
          <a:prstGeom prst="roundRect">
            <a:avLst/>
          </a:prstGeom>
          <a:noFill/>
          <a:ln w="635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22" name="Rectangle: Rounded Corners 21">
            <a:extLst>
              <a:ext uri="{FF2B5EF4-FFF2-40B4-BE49-F238E27FC236}">
                <a16:creationId xmlns:a16="http://schemas.microsoft.com/office/drawing/2014/main" id="{E0253C63-47EE-CF50-AA4E-3824C67E39EF}"/>
              </a:ext>
              <a:ext uri="{C183D7F6-B498-43B3-948B-1728B52AA6E4}">
                <adec:decorative xmlns:adec="http://schemas.microsoft.com/office/drawing/2017/decorative" val="1"/>
              </a:ext>
            </a:extLst>
          </p:cNvPr>
          <p:cNvSpPr/>
          <p:nvPr/>
        </p:nvSpPr>
        <p:spPr>
          <a:xfrm>
            <a:off x="10615114" y="2297288"/>
            <a:ext cx="550832" cy="98692"/>
          </a:xfrm>
          <a:prstGeom prst="roundRect">
            <a:avLst>
              <a:gd name="adj" fmla="val 10024"/>
            </a:avLst>
          </a:prstGeom>
          <a:noFill/>
          <a:ln w="63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23" name="Rectangle: Rounded Corners 22">
            <a:extLst>
              <a:ext uri="{FF2B5EF4-FFF2-40B4-BE49-F238E27FC236}">
                <a16:creationId xmlns:a16="http://schemas.microsoft.com/office/drawing/2014/main" id="{EE9F6D8E-539A-1D49-49C6-8C681D43AEA1}"/>
              </a:ext>
              <a:ext uri="{C183D7F6-B498-43B3-948B-1728B52AA6E4}">
                <adec:decorative xmlns:adec="http://schemas.microsoft.com/office/drawing/2017/decorative" val="1"/>
              </a:ext>
            </a:extLst>
          </p:cNvPr>
          <p:cNvSpPr/>
          <p:nvPr/>
        </p:nvSpPr>
        <p:spPr>
          <a:xfrm>
            <a:off x="10615114" y="2460466"/>
            <a:ext cx="550832" cy="98692"/>
          </a:xfrm>
          <a:prstGeom prst="roundRect">
            <a:avLst>
              <a:gd name="adj" fmla="val 10024"/>
            </a:avLst>
          </a:prstGeom>
          <a:noFill/>
          <a:ln w="63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24" name="Rectangle: Rounded Corners 23">
            <a:extLst>
              <a:ext uri="{FF2B5EF4-FFF2-40B4-BE49-F238E27FC236}">
                <a16:creationId xmlns:a16="http://schemas.microsoft.com/office/drawing/2014/main" id="{F46BCCDE-BFA3-2C14-2B78-4B9E204979A8}"/>
              </a:ext>
              <a:ext uri="{C183D7F6-B498-43B3-948B-1728B52AA6E4}">
                <adec:decorative xmlns:adec="http://schemas.microsoft.com/office/drawing/2017/decorative" val="1"/>
              </a:ext>
            </a:extLst>
          </p:cNvPr>
          <p:cNvSpPr/>
          <p:nvPr/>
        </p:nvSpPr>
        <p:spPr>
          <a:xfrm>
            <a:off x="10615114" y="2620762"/>
            <a:ext cx="550832" cy="98692"/>
          </a:xfrm>
          <a:prstGeom prst="roundRect">
            <a:avLst>
              <a:gd name="adj" fmla="val 10024"/>
            </a:avLst>
          </a:prstGeom>
          <a:noFill/>
          <a:ln w="63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50" name="Rectangle: Rounded Corners 49">
            <a:extLst>
              <a:ext uri="{FF2B5EF4-FFF2-40B4-BE49-F238E27FC236}">
                <a16:creationId xmlns:a16="http://schemas.microsoft.com/office/drawing/2014/main" id="{B230AC24-A63C-2A61-3938-E71CC730D9FC}"/>
              </a:ext>
              <a:ext uri="{C183D7F6-B498-43B3-948B-1728B52AA6E4}">
                <adec:decorative xmlns:adec="http://schemas.microsoft.com/office/drawing/2017/decorative" val="1"/>
              </a:ext>
            </a:extLst>
          </p:cNvPr>
          <p:cNvSpPr/>
          <p:nvPr/>
        </p:nvSpPr>
        <p:spPr bwMode="auto">
          <a:xfrm>
            <a:off x="10163368" y="3221740"/>
            <a:ext cx="1090690" cy="895375"/>
          </a:xfrm>
          <a:prstGeom prst="roundRect">
            <a:avLst>
              <a:gd name="adj" fmla="val 7222"/>
            </a:avLst>
          </a:prstGeom>
          <a:solidFill>
            <a:srgbClr val="091F2C"/>
          </a:solidFill>
          <a:ln w="12700">
            <a:solidFill>
              <a:schemeClr val="tx1">
                <a:lumMod val="95000"/>
                <a:alpha val="10000"/>
              </a:schemeClr>
            </a:solidFill>
            <a:headEnd type="none" w="med" len="med"/>
            <a:tailEnd type="none" w="med" len="med"/>
          </a:ln>
          <a:effectLst>
            <a:outerShdw blurRad="317500" dist="63500" dir="8100000" algn="tr"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51" name="Rectangle: Rounded Corners 50">
            <a:extLst>
              <a:ext uri="{FF2B5EF4-FFF2-40B4-BE49-F238E27FC236}">
                <a16:creationId xmlns:a16="http://schemas.microsoft.com/office/drawing/2014/main" id="{21706672-3975-015A-CA5F-8E22B37218A7}"/>
              </a:ext>
              <a:ext uri="{C183D7F6-B498-43B3-948B-1728B52AA6E4}">
                <adec:decorative xmlns:adec="http://schemas.microsoft.com/office/drawing/2017/decorative" val="1"/>
              </a:ext>
            </a:extLst>
          </p:cNvPr>
          <p:cNvSpPr/>
          <p:nvPr/>
        </p:nvSpPr>
        <p:spPr>
          <a:xfrm>
            <a:off x="10256806" y="3276429"/>
            <a:ext cx="905504" cy="98692"/>
          </a:xfrm>
          <a:prstGeom prst="roundRect">
            <a:avLst/>
          </a:prstGeom>
          <a:noFill/>
          <a:ln w="635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52" name="Rectangle: Rounded Corners 51">
            <a:extLst>
              <a:ext uri="{FF2B5EF4-FFF2-40B4-BE49-F238E27FC236}">
                <a16:creationId xmlns:a16="http://schemas.microsoft.com/office/drawing/2014/main" id="{02A552FC-F8A8-5637-C204-9AB610C39000}"/>
              </a:ext>
              <a:ext uri="{C183D7F6-B498-43B3-948B-1728B52AA6E4}">
                <adec:decorative xmlns:adec="http://schemas.microsoft.com/office/drawing/2017/decorative" val="1"/>
              </a:ext>
            </a:extLst>
          </p:cNvPr>
          <p:cNvSpPr/>
          <p:nvPr/>
        </p:nvSpPr>
        <p:spPr>
          <a:xfrm>
            <a:off x="10253679" y="3440246"/>
            <a:ext cx="267488" cy="461591"/>
          </a:xfrm>
          <a:prstGeom prst="roundRect">
            <a:avLst>
              <a:gd name="adj" fmla="val 12394"/>
            </a:avLst>
          </a:prstGeom>
          <a:noFill/>
          <a:ln w="635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53" name="Rectangle: Rounded Corners 52">
            <a:extLst>
              <a:ext uri="{FF2B5EF4-FFF2-40B4-BE49-F238E27FC236}">
                <a16:creationId xmlns:a16="http://schemas.microsoft.com/office/drawing/2014/main" id="{0CEB4709-4F50-9CA4-7066-ADAEF75086B4}"/>
              </a:ext>
              <a:ext uri="{C183D7F6-B498-43B3-948B-1728B52AA6E4}">
                <adec:decorative xmlns:adec="http://schemas.microsoft.com/office/drawing/2017/decorative" val="1"/>
              </a:ext>
            </a:extLst>
          </p:cNvPr>
          <p:cNvSpPr/>
          <p:nvPr/>
        </p:nvSpPr>
        <p:spPr>
          <a:xfrm>
            <a:off x="10246529" y="3964079"/>
            <a:ext cx="939934" cy="98692"/>
          </a:xfrm>
          <a:prstGeom prst="roundRect">
            <a:avLst/>
          </a:prstGeom>
          <a:noFill/>
          <a:ln w="635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54" name="Rectangle: Rounded Corners 53">
            <a:extLst>
              <a:ext uri="{FF2B5EF4-FFF2-40B4-BE49-F238E27FC236}">
                <a16:creationId xmlns:a16="http://schemas.microsoft.com/office/drawing/2014/main" id="{3FE3448D-A346-C42A-3A26-604F58A3F251}"/>
              </a:ext>
              <a:ext uri="{C183D7F6-B498-43B3-948B-1728B52AA6E4}">
                <adec:decorative xmlns:adec="http://schemas.microsoft.com/office/drawing/2017/decorative" val="1"/>
              </a:ext>
            </a:extLst>
          </p:cNvPr>
          <p:cNvSpPr/>
          <p:nvPr/>
        </p:nvSpPr>
        <p:spPr>
          <a:xfrm>
            <a:off x="10611479" y="3458517"/>
            <a:ext cx="550832" cy="98692"/>
          </a:xfrm>
          <a:prstGeom prst="roundRect">
            <a:avLst>
              <a:gd name="adj" fmla="val 10024"/>
            </a:avLst>
          </a:prstGeom>
          <a:noFill/>
          <a:ln w="63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55" name="Rectangle: Rounded Corners 54">
            <a:extLst>
              <a:ext uri="{FF2B5EF4-FFF2-40B4-BE49-F238E27FC236}">
                <a16:creationId xmlns:a16="http://schemas.microsoft.com/office/drawing/2014/main" id="{72E6D335-5BE7-264D-4A10-20F2D9E98EBB}"/>
              </a:ext>
              <a:ext uri="{C183D7F6-B498-43B3-948B-1728B52AA6E4}">
                <adec:decorative xmlns:adec="http://schemas.microsoft.com/office/drawing/2017/decorative" val="1"/>
              </a:ext>
            </a:extLst>
          </p:cNvPr>
          <p:cNvSpPr/>
          <p:nvPr/>
        </p:nvSpPr>
        <p:spPr>
          <a:xfrm>
            <a:off x="10611479" y="3621695"/>
            <a:ext cx="550832" cy="98692"/>
          </a:xfrm>
          <a:prstGeom prst="roundRect">
            <a:avLst>
              <a:gd name="adj" fmla="val 10024"/>
            </a:avLst>
          </a:prstGeom>
          <a:noFill/>
          <a:ln w="63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56" name="Rectangle: Rounded Corners 55">
            <a:extLst>
              <a:ext uri="{FF2B5EF4-FFF2-40B4-BE49-F238E27FC236}">
                <a16:creationId xmlns:a16="http://schemas.microsoft.com/office/drawing/2014/main" id="{D5F79A23-9E2D-B8F3-6447-F5EC0BD66C45}"/>
              </a:ext>
              <a:ext uri="{C183D7F6-B498-43B3-948B-1728B52AA6E4}">
                <adec:decorative xmlns:adec="http://schemas.microsoft.com/office/drawing/2017/decorative" val="1"/>
              </a:ext>
            </a:extLst>
          </p:cNvPr>
          <p:cNvSpPr/>
          <p:nvPr/>
        </p:nvSpPr>
        <p:spPr>
          <a:xfrm>
            <a:off x="10611479" y="3781991"/>
            <a:ext cx="550832" cy="98692"/>
          </a:xfrm>
          <a:prstGeom prst="roundRect">
            <a:avLst>
              <a:gd name="adj" fmla="val 10024"/>
            </a:avLst>
          </a:prstGeom>
          <a:noFill/>
          <a:ln w="63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58" name="Rectangle: Rounded Corners 57">
            <a:extLst>
              <a:ext uri="{FF2B5EF4-FFF2-40B4-BE49-F238E27FC236}">
                <a16:creationId xmlns:a16="http://schemas.microsoft.com/office/drawing/2014/main" id="{345AC6A7-8015-60D7-D856-47911C6E0BFC}"/>
              </a:ext>
              <a:ext uri="{C183D7F6-B498-43B3-948B-1728B52AA6E4}">
                <adec:decorative xmlns:adec="http://schemas.microsoft.com/office/drawing/2017/decorative" val="1"/>
              </a:ext>
            </a:extLst>
          </p:cNvPr>
          <p:cNvSpPr/>
          <p:nvPr/>
        </p:nvSpPr>
        <p:spPr bwMode="auto">
          <a:xfrm>
            <a:off x="10163368" y="4382970"/>
            <a:ext cx="1090690" cy="895375"/>
          </a:xfrm>
          <a:prstGeom prst="roundRect">
            <a:avLst>
              <a:gd name="adj" fmla="val 7222"/>
            </a:avLst>
          </a:prstGeom>
          <a:solidFill>
            <a:srgbClr val="091F2C"/>
          </a:solidFill>
          <a:ln w="12700">
            <a:solidFill>
              <a:schemeClr val="tx1">
                <a:lumMod val="95000"/>
                <a:alpha val="10000"/>
              </a:schemeClr>
            </a:solidFill>
            <a:headEnd type="none" w="med" len="med"/>
            <a:tailEnd type="none" w="med" len="med"/>
          </a:ln>
          <a:effectLst>
            <a:outerShdw blurRad="317500" dist="63500" dir="8100000" algn="tr"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59" name="Rectangle: Rounded Corners 58">
            <a:extLst>
              <a:ext uri="{FF2B5EF4-FFF2-40B4-BE49-F238E27FC236}">
                <a16:creationId xmlns:a16="http://schemas.microsoft.com/office/drawing/2014/main" id="{2A4F30FC-87B7-5895-BDE8-3EFBDB35129A}"/>
              </a:ext>
              <a:ext uri="{C183D7F6-B498-43B3-948B-1728B52AA6E4}">
                <adec:decorative xmlns:adec="http://schemas.microsoft.com/office/drawing/2017/decorative" val="1"/>
              </a:ext>
            </a:extLst>
          </p:cNvPr>
          <p:cNvSpPr/>
          <p:nvPr/>
        </p:nvSpPr>
        <p:spPr>
          <a:xfrm>
            <a:off x="10256806" y="4437659"/>
            <a:ext cx="905504" cy="98692"/>
          </a:xfrm>
          <a:prstGeom prst="roundRect">
            <a:avLst/>
          </a:prstGeom>
          <a:noFill/>
          <a:ln w="635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60" name="Rectangle: Rounded Corners 59">
            <a:extLst>
              <a:ext uri="{FF2B5EF4-FFF2-40B4-BE49-F238E27FC236}">
                <a16:creationId xmlns:a16="http://schemas.microsoft.com/office/drawing/2014/main" id="{65EB228C-9914-7BCF-E593-583ED29E93F1}"/>
              </a:ext>
              <a:ext uri="{C183D7F6-B498-43B3-948B-1728B52AA6E4}">
                <adec:decorative xmlns:adec="http://schemas.microsoft.com/office/drawing/2017/decorative" val="1"/>
              </a:ext>
            </a:extLst>
          </p:cNvPr>
          <p:cNvSpPr/>
          <p:nvPr/>
        </p:nvSpPr>
        <p:spPr>
          <a:xfrm>
            <a:off x="10253679" y="4601476"/>
            <a:ext cx="267488" cy="461591"/>
          </a:xfrm>
          <a:prstGeom prst="roundRect">
            <a:avLst>
              <a:gd name="adj" fmla="val 12394"/>
            </a:avLst>
          </a:prstGeom>
          <a:noFill/>
          <a:ln w="635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61" name="Rectangle: Rounded Corners 60">
            <a:extLst>
              <a:ext uri="{FF2B5EF4-FFF2-40B4-BE49-F238E27FC236}">
                <a16:creationId xmlns:a16="http://schemas.microsoft.com/office/drawing/2014/main" id="{613A54FF-B04D-F390-9BF6-5ED4B7CB27CB}"/>
              </a:ext>
              <a:ext uri="{C183D7F6-B498-43B3-948B-1728B52AA6E4}">
                <adec:decorative xmlns:adec="http://schemas.microsoft.com/office/drawing/2017/decorative" val="1"/>
              </a:ext>
            </a:extLst>
          </p:cNvPr>
          <p:cNvSpPr/>
          <p:nvPr/>
        </p:nvSpPr>
        <p:spPr>
          <a:xfrm>
            <a:off x="10246529" y="5125309"/>
            <a:ext cx="939934" cy="98692"/>
          </a:xfrm>
          <a:prstGeom prst="roundRect">
            <a:avLst/>
          </a:prstGeom>
          <a:noFill/>
          <a:ln w="635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62" name="Rectangle: Rounded Corners 61">
            <a:extLst>
              <a:ext uri="{FF2B5EF4-FFF2-40B4-BE49-F238E27FC236}">
                <a16:creationId xmlns:a16="http://schemas.microsoft.com/office/drawing/2014/main" id="{12F0853C-86D9-235E-AE65-F981C9517A07}"/>
              </a:ext>
              <a:ext uri="{C183D7F6-B498-43B3-948B-1728B52AA6E4}">
                <adec:decorative xmlns:adec="http://schemas.microsoft.com/office/drawing/2017/decorative" val="1"/>
              </a:ext>
            </a:extLst>
          </p:cNvPr>
          <p:cNvSpPr/>
          <p:nvPr/>
        </p:nvSpPr>
        <p:spPr>
          <a:xfrm>
            <a:off x="10611479" y="4619747"/>
            <a:ext cx="550832" cy="98692"/>
          </a:xfrm>
          <a:prstGeom prst="roundRect">
            <a:avLst>
              <a:gd name="adj" fmla="val 10024"/>
            </a:avLst>
          </a:prstGeom>
          <a:noFill/>
          <a:ln w="63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63" name="Rectangle: Rounded Corners 62">
            <a:extLst>
              <a:ext uri="{FF2B5EF4-FFF2-40B4-BE49-F238E27FC236}">
                <a16:creationId xmlns:a16="http://schemas.microsoft.com/office/drawing/2014/main" id="{72495969-0C93-AD66-7946-8D4B38D9F3F7}"/>
              </a:ext>
              <a:ext uri="{C183D7F6-B498-43B3-948B-1728B52AA6E4}">
                <adec:decorative xmlns:adec="http://schemas.microsoft.com/office/drawing/2017/decorative" val="1"/>
              </a:ext>
            </a:extLst>
          </p:cNvPr>
          <p:cNvSpPr/>
          <p:nvPr/>
        </p:nvSpPr>
        <p:spPr>
          <a:xfrm>
            <a:off x="10611479" y="4782925"/>
            <a:ext cx="550832" cy="98692"/>
          </a:xfrm>
          <a:prstGeom prst="roundRect">
            <a:avLst>
              <a:gd name="adj" fmla="val 10024"/>
            </a:avLst>
          </a:prstGeom>
          <a:noFill/>
          <a:ln w="63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64" name="Rectangle: Rounded Corners 63">
            <a:extLst>
              <a:ext uri="{FF2B5EF4-FFF2-40B4-BE49-F238E27FC236}">
                <a16:creationId xmlns:a16="http://schemas.microsoft.com/office/drawing/2014/main" id="{DDF0E178-D065-808D-D2A0-546CAF0A9DB9}"/>
              </a:ext>
              <a:ext uri="{C183D7F6-B498-43B3-948B-1728B52AA6E4}">
                <adec:decorative xmlns:adec="http://schemas.microsoft.com/office/drawing/2017/decorative" val="1"/>
              </a:ext>
            </a:extLst>
          </p:cNvPr>
          <p:cNvSpPr/>
          <p:nvPr/>
        </p:nvSpPr>
        <p:spPr>
          <a:xfrm>
            <a:off x="10611479" y="4943221"/>
            <a:ext cx="550832" cy="98692"/>
          </a:xfrm>
          <a:prstGeom prst="roundRect">
            <a:avLst>
              <a:gd name="adj" fmla="val 10024"/>
            </a:avLst>
          </a:prstGeom>
          <a:noFill/>
          <a:ln w="63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99" name="Title 98">
            <a:extLst>
              <a:ext uri="{FF2B5EF4-FFF2-40B4-BE49-F238E27FC236}">
                <a16:creationId xmlns:a16="http://schemas.microsoft.com/office/drawing/2014/main" id="{F953F7E2-B3D7-DCAE-207B-2754C78DA9A7}"/>
              </a:ext>
            </a:extLst>
          </p:cNvPr>
          <p:cNvSpPr>
            <a:spLocks noGrp="1"/>
          </p:cNvSpPr>
          <p:nvPr>
            <p:ph type="title"/>
          </p:nvPr>
        </p:nvSpPr>
        <p:spPr>
          <a:xfrm>
            <a:off x="588264" y="2130837"/>
            <a:ext cx="3255693" cy="1107996"/>
          </a:xfrm>
        </p:spPr>
        <p:txBody>
          <a:bodyPr/>
          <a:lstStyle/>
          <a:p>
            <a:r>
              <a:rPr lang="en-GB"/>
              <a:t>Agent </a:t>
            </a:r>
            <a:br>
              <a:rPr lang="en-GB"/>
            </a:br>
            <a:r>
              <a:rPr lang="en-GB"/>
              <a:t>components</a:t>
            </a:r>
          </a:p>
        </p:txBody>
      </p:sp>
      <p:sp>
        <p:nvSpPr>
          <p:cNvPr id="4" name="TextBox 3">
            <a:extLst>
              <a:ext uri="{FF2B5EF4-FFF2-40B4-BE49-F238E27FC236}">
                <a16:creationId xmlns:a16="http://schemas.microsoft.com/office/drawing/2014/main" id="{FD424ED2-F3AC-13EC-FC8A-838346368C05}"/>
              </a:ext>
            </a:extLst>
          </p:cNvPr>
          <p:cNvSpPr txBox="1"/>
          <p:nvPr/>
        </p:nvSpPr>
        <p:spPr>
          <a:xfrm>
            <a:off x="588263" y="3650313"/>
            <a:ext cx="2978732" cy="1384995"/>
          </a:xfrm>
          <a:prstGeom prst="rect">
            <a:avLst/>
          </a:prstGeom>
        </p:spPr>
        <p:txBody>
          <a:bodyPr vert="horz" wrap="square" lIns="0" tIns="0" rIns="0" bIns="0" rtlCol="0" anchor="t">
            <a:spAutoFit/>
          </a:bodyPr>
          <a:lstStyle>
            <a:defPPr>
              <a:defRPr lang="en-US"/>
            </a:defPPr>
            <a:lvl1pPr marR="0" lvl="0" indent="0" defTabSz="932788" fontAlgn="auto">
              <a:lnSpc>
                <a:spcPct val="100000"/>
              </a:lnSpc>
              <a:spcBef>
                <a:spcPct val="0"/>
              </a:spcBef>
              <a:spcAft>
                <a:spcPts val="0"/>
              </a:spcAft>
              <a:buClrTx/>
              <a:buSzTx/>
              <a:buFontTx/>
              <a:buNone/>
              <a:tabLst/>
              <a:defRPr kumimoji="0" sz="1600" b="0" i="0" u="none" strike="noStrike" cap="none" spc="0" normalizeH="0" baseline="0">
                <a:ln w="3175">
                  <a:noFill/>
                </a:ln>
                <a:solidFill>
                  <a:srgbClr val="0078D4"/>
                </a:solidFill>
                <a:effectLst/>
                <a:uLnTx/>
                <a:uFillTx/>
                <a:latin typeface="Segoe UI Semibold"/>
                <a:cs typeface="Segoe UI" pitchFamily="34" charset="0"/>
              </a:defRPr>
            </a:lvl1pPr>
          </a:lstStyle>
          <a:p>
            <a:pPr marL="0" marR="0" lvl="0" indent="0" algn="l" defTabSz="932788"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w="3175">
                  <a:noFill/>
                </a:ln>
                <a:solidFill>
                  <a:srgbClr val="FFFFFF"/>
                </a:solidFill>
                <a:effectLst/>
                <a:uLnTx/>
                <a:uFillTx/>
                <a:latin typeface="Segoe UI"/>
                <a:ea typeface="+mn-ea"/>
                <a:cs typeface="Segoe UI" pitchFamily="34" charset="0"/>
              </a:rPr>
              <a:t>Easily tailor your agent’s building blocks to meet your unique business needs in a comprehensive, end-to-end studio.</a:t>
            </a:r>
          </a:p>
        </p:txBody>
      </p:sp>
      <p:sp>
        <p:nvSpPr>
          <p:cNvPr id="39" name="Rectangle: Rounded Corners 38">
            <a:extLst>
              <a:ext uri="{FF2B5EF4-FFF2-40B4-BE49-F238E27FC236}">
                <a16:creationId xmlns:a16="http://schemas.microsoft.com/office/drawing/2014/main" id="{1391747A-9C08-3B9E-2B9B-3B9E3F1A5BC4}"/>
              </a:ext>
              <a:ext uri="{C183D7F6-B498-43B3-948B-1728B52AA6E4}">
                <adec:decorative xmlns:adec="http://schemas.microsoft.com/office/drawing/2017/decorative" val="0"/>
              </a:ext>
            </a:extLst>
          </p:cNvPr>
          <p:cNvSpPr/>
          <p:nvPr/>
        </p:nvSpPr>
        <p:spPr>
          <a:xfrm>
            <a:off x="4343975" y="542938"/>
            <a:ext cx="4954333" cy="476606"/>
          </a:xfrm>
          <a:prstGeom prst="roundRect">
            <a:avLst/>
          </a:prstGeom>
          <a:noFill/>
          <a:ln w="1270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rPr>
              <a:t>User experience (optional)</a:t>
            </a:r>
          </a:p>
        </p:txBody>
      </p:sp>
      <p:cxnSp>
        <p:nvCxnSpPr>
          <p:cNvPr id="11" name="Straight Arrow Connector 10" descr="bi-directional arrow to">
            <a:extLst>
              <a:ext uri="{FF2B5EF4-FFF2-40B4-BE49-F238E27FC236}">
                <a16:creationId xmlns:a16="http://schemas.microsoft.com/office/drawing/2014/main" id="{E90AF2BF-E422-0F07-FE26-7D8922FF6A5F}"/>
              </a:ext>
              <a:ext uri="{C183D7F6-B498-43B3-948B-1728B52AA6E4}">
                <adec:decorative xmlns:adec="http://schemas.microsoft.com/office/drawing/2017/decorative" val="0"/>
              </a:ext>
            </a:extLst>
          </p:cNvPr>
          <p:cNvCxnSpPr>
            <a:cxnSpLocks/>
          </p:cNvCxnSpPr>
          <p:nvPr/>
        </p:nvCxnSpPr>
        <p:spPr>
          <a:xfrm>
            <a:off x="5233210" y="1017908"/>
            <a:ext cx="0" cy="356760"/>
          </a:xfrm>
          <a:prstGeom prst="straightConnector1">
            <a:avLst/>
          </a:prstGeom>
          <a:noFill/>
          <a:ln w="12700" cap="rnd" cmpd="sng" algn="ctr">
            <a:solidFill>
              <a:schemeClr val="tx1">
                <a:alpha val="80000"/>
              </a:schemeClr>
            </a:solidFill>
            <a:prstDash val="solid"/>
            <a:headEnd type="arrow" w="lg" len="med"/>
            <a:tailEnd type="arrow" w="lg" len="med"/>
          </a:ln>
          <a:effectLst/>
        </p:spPr>
      </p:cxnSp>
      <p:sp>
        <p:nvSpPr>
          <p:cNvPr id="43" name="Rectangle: Rounded Corners 42">
            <a:extLst>
              <a:ext uri="{FF2B5EF4-FFF2-40B4-BE49-F238E27FC236}">
                <a16:creationId xmlns:a16="http://schemas.microsoft.com/office/drawing/2014/main" id="{E158779D-6FDC-F4DE-74A9-A748CAEA2D88}"/>
              </a:ext>
              <a:ext uri="{C183D7F6-B498-43B3-948B-1728B52AA6E4}">
                <adec:decorative xmlns:adec="http://schemas.microsoft.com/office/drawing/2017/decorative" val="0"/>
              </a:ext>
            </a:extLst>
          </p:cNvPr>
          <p:cNvSpPr/>
          <p:nvPr/>
        </p:nvSpPr>
        <p:spPr>
          <a:xfrm>
            <a:off x="4343976" y="1391889"/>
            <a:ext cx="1804479" cy="4030628"/>
          </a:xfrm>
          <a:prstGeom prst="roundRect">
            <a:avLst>
              <a:gd name="adj" fmla="val 8328"/>
            </a:avLst>
          </a:prstGeom>
          <a:noFill/>
          <a:ln w="1270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rPr>
              <a:t>Orchestrator</a:t>
            </a:r>
          </a:p>
        </p:txBody>
      </p:sp>
      <p:cxnSp>
        <p:nvCxnSpPr>
          <p:cNvPr id="10" name="Straight Arrow Connector 9" descr="bi-directional arrow from orchestrator to Foundation models">
            <a:extLst>
              <a:ext uri="{FF2B5EF4-FFF2-40B4-BE49-F238E27FC236}">
                <a16:creationId xmlns:a16="http://schemas.microsoft.com/office/drawing/2014/main" id="{1C09387A-E0AB-8140-D9DA-656763272FDE}"/>
              </a:ext>
              <a:ext uri="{C183D7F6-B498-43B3-948B-1728B52AA6E4}">
                <adec:decorative xmlns:adec="http://schemas.microsoft.com/office/drawing/2017/decorative" val="0"/>
              </a:ext>
            </a:extLst>
          </p:cNvPr>
          <p:cNvCxnSpPr>
            <a:cxnSpLocks/>
          </p:cNvCxnSpPr>
          <p:nvPr/>
        </p:nvCxnSpPr>
        <p:spPr>
          <a:xfrm>
            <a:off x="5233210" y="5427193"/>
            <a:ext cx="0" cy="401341"/>
          </a:xfrm>
          <a:prstGeom prst="straightConnector1">
            <a:avLst/>
          </a:prstGeom>
          <a:noFill/>
          <a:ln w="12700" cap="rnd" cmpd="sng" algn="ctr">
            <a:solidFill>
              <a:schemeClr val="tx1">
                <a:alpha val="80000"/>
              </a:schemeClr>
            </a:solidFill>
            <a:prstDash val="solid"/>
            <a:headEnd type="arrow" w="lg" len="med"/>
            <a:tailEnd type="arrow" w="lg" len="med"/>
          </a:ln>
          <a:effectLst/>
        </p:spPr>
      </p:cxnSp>
      <p:cxnSp>
        <p:nvCxnSpPr>
          <p:cNvPr id="8" name="Straight Arrow Connector 7" descr="bi-directional arrow from orchestrator to">
            <a:extLst>
              <a:ext uri="{FF2B5EF4-FFF2-40B4-BE49-F238E27FC236}">
                <a16:creationId xmlns:a16="http://schemas.microsoft.com/office/drawing/2014/main" id="{E6A4F0C5-5966-71FA-6878-17EAF4B23C4C}"/>
              </a:ext>
              <a:ext uri="{C183D7F6-B498-43B3-948B-1728B52AA6E4}">
                <adec:decorative xmlns:adec="http://schemas.microsoft.com/office/drawing/2017/decorative" val="0"/>
              </a:ext>
            </a:extLst>
          </p:cNvPr>
          <p:cNvCxnSpPr>
            <a:cxnSpLocks/>
          </p:cNvCxnSpPr>
          <p:nvPr/>
        </p:nvCxnSpPr>
        <p:spPr>
          <a:xfrm>
            <a:off x="6161288" y="2008911"/>
            <a:ext cx="412939" cy="0"/>
          </a:xfrm>
          <a:prstGeom prst="straightConnector1">
            <a:avLst/>
          </a:prstGeom>
          <a:noFill/>
          <a:ln w="12700" cap="rnd" cmpd="sng" algn="ctr">
            <a:solidFill>
              <a:schemeClr val="tx1">
                <a:alpha val="80000"/>
              </a:schemeClr>
            </a:solidFill>
            <a:prstDash val="solid"/>
            <a:headEnd type="arrow" w="lg" len="med"/>
            <a:tailEnd type="arrow" w="lg" len="med"/>
          </a:ln>
          <a:effectLst/>
        </p:spPr>
      </p:cxnSp>
      <p:sp>
        <p:nvSpPr>
          <p:cNvPr id="40" name="Rectangle: Rounded Corners 39">
            <a:extLst>
              <a:ext uri="{FF2B5EF4-FFF2-40B4-BE49-F238E27FC236}">
                <a16:creationId xmlns:a16="http://schemas.microsoft.com/office/drawing/2014/main" id="{C87EF6E4-C585-46EA-1B08-FFE28E808F87}"/>
              </a:ext>
              <a:ext uri="{C183D7F6-B498-43B3-948B-1728B52AA6E4}">
                <adec:decorative xmlns:adec="http://schemas.microsoft.com/office/drawing/2017/decorative" val="0"/>
              </a:ext>
            </a:extLst>
          </p:cNvPr>
          <p:cNvSpPr/>
          <p:nvPr/>
        </p:nvSpPr>
        <p:spPr>
          <a:xfrm>
            <a:off x="6578706" y="1391889"/>
            <a:ext cx="2724452" cy="1333583"/>
          </a:xfrm>
          <a:prstGeom prst="roundRect">
            <a:avLst>
              <a:gd name="adj" fmla="val 6297"/>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rPr>
              <a:t>Knowledge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Grounding and memory</a:t>
            </a:r>
          </a:p>
        </p:txBody>
      </p:sp>
      <p:cxnSp>
        <p:nvCxnSpPr>
          <p:cNvPr id="9" name="Straight Arrow Connector 8" descr="bi-directional arrow from orchestrator to">
            <a:extLst>
              <a:ext uri="{FF2B5EF4-FFF2-40B4-BE49-F238E27FC236}">
                <a16:creationId xmlns:a16="http://schemas.microsoft.com/office/drawing/2014/main" id="{59BF22DF-A008-187F-301A-487924870EF7}"/>
              </a:ext>
              <a:ext uri="{C183D7F6-B498-43B3-948B-1728B52AA6E4}">
                <adec:decorative xmlns:adec="http://schemas.microsoft.com/office/drawing/2017/decorative" val="0"/>
              </a:ext>
            </a:extLst>
          </p:cNvPr>
          <p:cNvCxnSpPr>
            <a:cxnSpLocks/>
          </p:cNvCxnSpPr>
          <p:nvPr/>
        </p:nvCxnSpPr>
        <p:spPr>
          <a:xfrm>
            <a:off x="6146682" y="3518091"/>
            <a:ext cx="412939" cy="0"/>
          </a:xfrm>
          <a:prstGeom prst="straightConnector1">
            <a:avLst/>
          </a:prstGeom>
          <a:noFill/>
          <a:ln w="12700" cap="rnd" cmpd="sng" algn="ctr">
            <a:solidFill>
              <a:schemeClr val="tx1">
                <a:alpha val="80000"/>
              </a:schemeClr>
            </a:solidFill>
            <a:prstDash val="solid"/>
            <a:headEnd type="arrow" w="lg" len="med"/>
            <a:tailEnd type="arrow" w="lg" len="med"/>
          </a:ln>
          <a:effectLst/>
        </p:spPr>
      </p:cxnSp>
      <p:sp>
        <p:nvSpPr>
          <p:cNvPr id="41" name="Rectangle: Rounded Corners 40">
            <a:extLst>
              <a:ext uri="{FF2B5EF4-FFF2-40B4-BE49-F238E27FC236}">
                <a16:creationId xmlns:a16="http://schemas.microsoft.com/office/drawing/2014/main" id="{85D5CEF8-51F6-83BF-2716-30E56E3D9C6B}"/>
              </a:ext>
              <a:ext uri="{C183D7F6-B498-43B3-948B-1728B52AA6E4}">
                <adec:decorative xmlns:adec="http://schemas.microsoft.com/office/drawing/2017/decorative" val="0"/>
              </a:ext>
            </a:extLst>
          </p:cNvPr>
          <p:cNvSpPr/>
          <p:nvPr/>
        </p:nvSpPr>
        <p:spPr>
          <a:xfrm>
            <a:off x="6587069" y="2901542"/>
            <a:ext cx="2719387" cy="1183034"/>
          </a:xfrm>
          <a:prstGeom prst="roundRect">
            <a:avLst>
              <a:gd name="adj" fmla="val 6799"/>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rPr>
              <a:t>Tools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Your LOB applications and APIs</a:t>
            </a:r>
          </a:p>
        </p:txBody>
      </p:sp>
      <p:cxnSp>
        <p:nvCxnSpPr>
          <p:cNvPr id="12" name="Straight Arrow Connector 11" descr="bi-directional arrow from orchestrator to">
            <a:extLst>
              <a:ext uri="{FF2B5EF4-FFF2-40B4-BE49-F238E27FC236}">
                <a16:creationId xmlns:a16="http://schemas.microsoft.com/office/drawing/2014/main" id="{7E4C2DAC-1EEF-DF7D-08A4-EEF2CFCDB77C}"/>
              </a:ext>
              <a:ext uri="{C183D7F6-B498-43B3-948B-1728B52AA6E4}">
                <adec:decorative xmlns:adec="http://schemas.microsoft.com/office/drawing/2017/decorative" val="0"/>
              </a:ext>
            </a:extLst>
          </p:cNvPr>
          <p:cNvCxnSpPr>
            <a:cxnSpLocks/>
          </p:cNvCxnSpPr>
          <p:nvPr/>
        </p:nvCxnSpPr>
        <p:spPr>
          <a:xfrm>
            <a:off x="6171087" y="4859306"/>
            <a:ext cx="412939" cy="0"/>
          </a:xfrm>
          <a:prstGeom prst="straightConnector1">
            <a:avLst/>
          </a:prstGeom>
          <a:noFill/>
          <a:ln w="12700" cap="rnd" cmpd="sng" algn="ctr">
            <a:solidFill>
              <a:schemeClr val="tx1">
                <a:alpha val="80000"/>
              </a:schemeClr>
            </a:solidFill>
            <a:prstDash val="solid"/>
            <a:headEnd type="arrow" w="lg" len="med"/>
            <a:tailEnd type="arrow" w="lg" len="med"/>
          </a:ln>
          <a:effectLst/>
        </p:spPr>
      </p:cxnSp>
      <p:sp>
        <p:nvSpPr>
          <p:cNvPr id="42" name="Rectangle: Rounded Corners 41">
            <a:extLst>
              <a:ext uri="{FF2B5EF4-FFF2-40B4-BE49-F238E27FC236}">
                <a16:creationId xmlns:a16="http://schemas.microsoft.com/office/drawing/2014/main" id="{38C471E7-11C4-06F0-5F97-F8CB1C463CBE}"/>
              </a:ext>
              <a:ext uri="{C183D7F6-B498-43B3-948B-1728B52AA6E4}">
                <adec:decorative xmlns:adec="http://schemas.microsoft.com/office/drawing/2017/decorative" val="0"/>
              </a:ext>
            </a:extLst>
          </p:cNvPr>
          <p:cNvSpPr/>
          <p:nvPr/>
        </p:nvSpPr>
        <p:spPr>
          <a:xfrm>
            <a:off x="6587069" y="4263825"/>
            <a:ext cx="2719387" cy="1158686"/>
          </a:xfrm>
          <a:prstGeom prst="roundRect">
            <a:avLst>
              <a:gd name="adj" fmla="val 6799"/>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rPr>
              <a:t>Autonomy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Planning, exceptions, etc.</a:t>
            </a:r>
          </a:p>
        </p:txBody>
      </p:sp>
      <p:sp>
        <p:nvSpPr>
          <p:cNvPr id="44" name="Rectangle: Rounded Corners 43">
            <a:extLst>
              <a:ext uri="{FF2B5EF4-FFF2-40B4-BE49-F238E27FC236}">
                <a16:creationId xmlns:a16="http://schemas.microsoft.com/office/drawing/2014/main" id="{DF1D3E01-5DB6-7D5A-DAF8-DA60EA99119D}"/>
              </a:ext>
              <a:ext uri="{C183D7F6-B498-43B3-948B-1728B52AA6E4}">
                <adec:decorative xmlns:adec="http://schemas.microsoft.com/office/drawing/2017/decorative" val="0"/>
              </a:ext>
            </a:extLst>
          </p:cNvPr>
          <p:cNvSpPr/>
          <p:nvPr/>
        </p:nvSpPr>
        <p:spPr>
          <a:xfrm>
            <a:off x="4343976" y="5855694"/>
            <a:ext cx="4962472" cy="457201"/>
          </a:xfrm>
          <a:prstGeom prst="roundRect">
            <a:avLst/>
          </a:prstGeom>
          <a:noFill/>
          <a:ln w="1270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rPr>
              <a:t>Foundation models</a:t>
            </a:r>
          </a:p>
        </p:txBody>
      </p:sp>
      <p:sp>
        <p:nvSpPr>
          <p:cNvPr id="45" name="TextBox 44">
            <a:extLst>
              <a:ext uri="{FF2B5EF4-FFF2-40B4-BE49-F238E27FC236}">
                <a16:creationId xmlns:a16="http://schemas.microsoft.com/office/drawing/2014/main" id="{FB1F942A-3FCC-3B32-D072-DEE7CC08E32C}"/>
              </a:ext>
              <a:ext uri="{C183D7F6-B498-43B3-948B-1728B52AA6E4}">
                <adec:decorative xmlns:adec="http://schemas.microsoft.com/office/drawing/2017/decorative" val="0"/>
              </a:ext>
            </a:extLst>
          </p:cNvPr>
          <p:cNvSpPr txBox="1"/>
          <p:nvPr/>
        </p:nvSpPr>
        <p:spPr>
          <a:xfrm>
            <a:off x="9898985" y="1568413"/>
            <a:ext cx="1619456" cy="338554"/>
          </a:xfrm>
          <a:prstGeom prst="rect">
            <a:avLst/>
          </a:prstGeom>
          <a:noFill/>
        </p:spPr>
        <p:txBody>
          <a:bodyPr wrap="square">
            <a:sp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Agents</a:t>
            </a:r>
          </a:p>
        </p:txBody>
      </p:sp>
      <p:cxnSp>
        <p:nvCxnSpPr>
          <p:cNvPr id="3" name="Straight Arrow Connector 2" descr="bi-directional arrow from orchestrator to Foundation models">
            <a:extLst>
              <a:ext uri="{FF2B5EF4-FFF2-40B4-BE49-F238E27FC236}">
                <a16:creationId xmlns:a16="http://schemas.microsoft.com/office/drawing/2014/main" id="{724F7BB8-8329-F80C-F6C5-40A00B8CED43}"/>
              </a:ext>
              <a:ext uri="{C183D7F6-B498-43B3-948B-1728B52AA6E4}">
                <adec:decorative xmlns:adec="http://schemas.microsoft.com/office/drawing/2017/decorative" val="0"/>
              </a:ext>
            </a:extLst>
          </p:cNvPr>
          <p:cNvCxnSpPr>
            <a:cxnSpLocks/>
          </p:cNvCxnSpPr>
          <p:nvPr/>
        </p:nvCxnSpPr>
        <p:spPr>
          <a:xfrm>
            <a:off x="7946763" y="5427193"/>
            <a:ext cx="0" cy="401341"/>
          </a:xfrm>
          <a:prstGeom prst="straightConnector1">
            <a:avLst/>
          </a:prstGeom>
          <a:noFill/>
          <a:ln w="12700" cap="rnd" cmpd="sng" algn="ctr">
            <a:solidFill>
              <a:schemeClr val="tx1">
                <a:alpha val="80000"/>
              </a:schemeClr>
            </a:solidFill>
            <a:prstDash val="solid"/>
            <a:headEnd type="arrow" w="lg" len="med"/>
            <a:tailEnd type="arrow" w="lg" len="med"/>
          </a:ln>
          <a:effectLst/>
        </p:spPr>
      </p:cxnSp>
    </p:spTree>
    <p:extLst>
      <p:ext uri="{BB962C8B-B14F-4D97-AF65-F5344CB8AC3E}">
        <p14:creationId xmlns:p14="http://schemas.microsoft.com/office/powerpoint/2010/main" val="2574631908"/>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3472795D-6554-BFA2-8730-F1D43FC2043F}"/>
            </a:ext>
          </a:extLst>
        </p:cNvPr>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CBC285C7-776D-E157-08A1-25CD0713E797}"/>
              </a:ext>
              <a:ext uri="{C183D7F6-B498-43B3-948B-1728B52AA6E4}">
                <adec:decorative xmlns:adec="http://schemas.microsoft.com/office/drawing/2017/decorative" val="1"/>
              </a:ext>
            </a:extLst>
          </p:cNvPr>
          <p:cNvSpPr/>
          <p:nvPr/>
        </p:nvSpPr>
        <p:spPr bwMode="auto">
          <a:xfrm>
            <a:off x="4174307" y="376926"/>
            <a:ext cx="5301817" cy="6101980"/>
          </a:xfrm>
          <a:prstGeom prst="roundRect">
            <a:avLst>
              <a:gd name="adj" fmla="val 1456"/>
            </a:avLst>
          </a:prstGeom>
          <a:solidFill>
            <a:srgbClr val="091F2C"/>
          </a:solidFill>
          <a:ln w="12700">
            <a:solidFill>
              <a:schemeClr val="tx1">
                <a:lumMod val="95000"/>
                <a:alpha val="10000"/>
              </a:schemeClr>
            </a:solidFill>
            <a:headEnd type="none" w="med" len="med"/>
            <a:tailEnd type="none" w="med" len="med"/>
          </a:ln>
          <a:effectLst>
            <a:outerShdw blurRad="317500" dist="63500" dir="8100000" algn="tr"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13" name="Straight Arrow Connector 12">
            <a:extLst>
              <a:ext uri="{FF2B5EF4-FFF2-40B4-BE49-F238E27FC236}">
                <a16:creationId xmlns:a16="http://schemas.microsoft.com/office/drawing/2014/main" id="{58AEE685-A687-AB04-887A-DDCB9DB2609F}"/>
              </a:ext>
              <a:ext uri="{C183D7F6-B498-43B3-948B-1728B52AA6E4}">
                <adec:decorative xmlns:adec="http://schemas.microsoft.com/office/drawing/2017/decorative" val="1"/>
              </a:ext>
            </a:extLst>
          </p:cNvPr>
          <p:cNvCxnSpPr>
            <a:cxnSpLocks/>
          </p:cNvCxnSpPr>
          <p:nvPr/>
        </p:nvCxnSpPr>
        <p:spPr>
          <a:xfrm>
            <a:off x="7955067" y="5443094"/>
            <a:ext cx="0" cy="401341"/>
          </a:xfrm>
          <a:prstGeom prst="straightConnector1">
            <a:avLst/>
          </a:prstGeom>
          <a:ln w="222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6">
            <a:extLst>
              <a:ext uri="{FF2B5EF4-FFF2-40B4-BE49-F238E27FC236}">
                <a16:creationId xmlns:a16="http://schemas.microsoft.com/office/drawing/2014/main" id="{A92539FF-E6DA-8410-9DE9-47240D92DE8A}"/>
              </a:ext>
              <a:ext uri="{C183D7F6-B498-43B3-948B-1728B52AA6E4}">
                <adec:decorative xmlns:adec="http://schemas.microsoft.com/office/drawing/2017/decorative" val="1"/>
              </a:ext>
            </a:extLst>
          </p:cNvPr>
          <p:cNvSpPr>
            <a:spLocks/>
          </p:cNvSpPr>
          <p:nvPr/>
        </p:nvSpPr>
        <p:spPr bwMode="auto">
          <a:xfrm>
            <a:off x="588263" y="3421713"/>
            <a:ext cx="548640" cy="45720"/>
          </a:xfrm>
          <a:prstGeom prst="roundRect">
            <a:avLst>
              <a:gd name="adj" fmla="val 50000"/>
            </a:avLst>
          </a:prstGeom>
          <a:gradFill flip="none" rotWithShape="1">
            <a:gsLst>
              <a:gs pos="70000">
                <a:srgbClr val="4284D5"/>
              </a:gs>
              <a:gs pos="0">
                <a:srgbClr val="F1B046"/>
              </a:gs>
              <a:gs pos="35000">
                <a:srgbClr val="D59ED7"/>
              </a:gs>
            </a:gsLst>
            <a:path path="circle">
              <a:fillToRect l="100000" t="100000"/>
            </a:path>
            <a:tileRect r="-100000" b="-100000"/>
          </a:gradFill>
          <a:ln w="6350" cap="flat" cmpd="sng" algn="ctr">
            <a:noFill/>
            <a:prstDash val="solid"/>
            <a:miter lim="800000"/>
            <a:headEnd type="none" w="med" len="med"/>
            <a:tailEnd type="none" w="med" len="med"/>
          </a:ln>
          <a:effectLst>
            <a:outerShdw blurRad="63500" sx="103000" sy="103000" algn="ctr" rotWithShape="0">
              <a:prstClr val="black">
                <a:alpha val="5000"/>
              </a:prstClr>
            </a:outerShdw>
          </a:effectLst>
        </p:spPr>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err="1">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99" name="Title 98">
            <a:extLst>
              <a:ext uri="{FF2B5EF4-FFF2-40B4-BE49-F238E27FC236}">
                <a16:creationId xmlns:a16="http://schemas.microsoft.com/office/drawing/2014/main" id="{EEDBACAC-3E8A-2365-66E6-F19C22A34247}"/>
              </a:ext>
            </a:extLst>
          </p:cNvPr>
          <p:cNvSpPr>
            <a:spLocks noGrp="1"/>
          </p:cNvSpPr>
          <p:nvPr>
            <p:ph type="title"/>
          </p:nvPr>
        </p:nvSpPr>
        <p:spPr>
          <a:xfrm>
            <a:off x="588264" y="1853839"/>
            <a:ext cx="3255693" cy="1661993"/>
          </a:xfrm>
        </p:spPr>
        <p:txBody>
          <a:bodyPr/>
          <a:lstStyle/>
          <a:p>
            <a:r>
              <a:rPr lang="en-GB" dirty="0"/>
              <a:t>Declarative Agent </a:t>
            </a:r>
            <a:br>
              <a:rPr lang="en-GB" dirty="0"/>
            </a:br>
            <a:r>
              <a:rPr lang="en-GB" dirty="0"/>
              <a:t>components</a:t>
            </a:r>
          </a:p>
        </p:txBody>
      </p:sp>
      <p:sp>
        <p:nvSpPr>
          <p:cNvPr id="39" name="Rectangle: Rounded Corners 38">
            <a:extLst>
              <a:ext uri="{FF2B5EF4-FFF2-40B4-BE49-F238E27FC236}">
                <a16:creationId xmlns:a16="http://schemas.microsoft.com/office/drawing/2014/main" id="{6B9D0C9B-DB31-87DB-C84F-A847226D7D00}"/>
              </a:ext>
              <a:ext uri="{C183D7F6-B498-43B3-948B-1728B52AA6E4}">
                <adec:decorative xmlns:adec="http://schemas.microsoft.com/office/drawing/2017/decorative" val="0"/>
              </a:ext>
            </a:extLst>
          </p:cNvPr>
          <p:cNvSpPr/>
          <p:nvPr/>
        </p:nvSpPr>
        <p:spPr>
          <a:xfrm>
            <a:off x="4343975" y="542938"/>
            <a:ext cx="4954333" cy="476606"/>
          </a:xfrm>
          <a:prstGeom prst="roundRect">
            <a:avLst/>
          </a:prstGeom>
          <a:noFill/>
          <a:ln w="1270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Segoe UI" pitchFamily="34" charset="0"/>
              </a:rPr>
              <a:t>         User experience </a:t>
            </a:r>
          </a:p>
        </p:txBody>
      </p:sp>
      <p:cxnSp>
        <p:nvCxnSpPr>
          <p:cNvPr id="11" name="Straight Arrow Connector 10" descr="bi-directional arrow to">
            <a:extLst>
              <a:ext uri="{FF2B5EF4-FFF2-40B4-BE49-F238E27FC236}">
                <a16:creationId xmlns:a16="http://schemas.microsoft.com/office/drawing/2014/main" id="{2A8E1A56-87A6-8B5B-3F9D-FEBDEDB7051B}"/>
              </a:ext>
              <a:ext uri="{C183D7F6-B498-43B3-948B-1728B52AA6E4}">
                <adec:decorative xmlns:adec="http://schemas.microsoft.com/office/drawing/2017/decorative" val="0"/>
              </a:ext>
            </a:extLst>
          </p:cNvPr>
          <p:cNvCxnSpPr>
            <a:cxnSpLocks/>
          </p:cNvCxnSpPr>
          <p:nvPr/>
        </p:nvCxnSpPr>
        <p:spPr>
          <a:xfrm>
            <a:off x="5233210" y="1017908"/>
            <a:ext cx="0" cy="356760"/>
          </a:xfrm>
          <a:prstGeom prst="straightConnector1">
            <a:avLst/>
          </a:prstGeom>
          <a:noFill/>
          <a:ln w="12700" cap="rnd" cmpd="sng" algn="ctr">
            <a:solidFill>
              <a:schemeClr val="tx1">
                <a:alpha val="80000"/>
              </a:schemeClr>
            </a:solidFill>
            <a:prstDash val="solid"/>
            <a:headEnd type="arrow" w="lg" len="med"/>
            <a:tailEnd type="arrow" w="lg" len="med"/>
          </a:ln>
          <a:effectLst/>
        </p:spPr>
      </p:cxnSp>
      <p:sp>
        <p:nvSpPr>
          <p:cNvPr id="43" name="Rectangle: Rounded Corners 42">
            <a:extLst>
              <a:ext uri="{FF2B5EF4-FFF2-40B4-BE49-F238E27FC236}">
                <a16:creationId xmlns:a16="http://schemas.microsoft.com/office/drawing/2014/main" id="{9D42EE89-568A-9EFF-29AD-D75F2F71366E}"/>
              </a:ext>
              <a:ext uri="{C183D7F6-B498-43B3-948B-1728B52AA6E4}">
                <adec:decorative xmlns:adec="http://schemas.microsoft.com/office/drawing/2017/decorative" val="0"/>
              </a:ext>
            </a:extLst>
          </p:cNvPr>
          <p:cNvSpPr/>
          <p:nvPr/>
        </p:nvSpPr>
        <p:spPr>
          <a:xfrm>
            <a:off x="4343976" y="1391889"/>
            <a:ext cx="1804479" cy="4030628"/>
          </a:xfrm>
          <a:prstGeom prst="roundRect">
            <a:avLst>
              <a:gd name="adj" fmla="val 8328"/>
            </a:avLst>
          </a:prstGeom>
          <a:noFill/>
          <a:ln w="1270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rPr>
              <a:t>Orchestrator</a:t>
            </a:r>
          </a:p>
        </p:txBody>
      </p:sp>
      <p:cxnSp>
        <p:nvCxnSpPr>
          <p:cNvPr id="10" name="Straight Arrow Connector 9" descr="bi-directional arrow from orchestrator to Foundation models">
            <a:extLst>
              <a:ext uri="{FF2B5EF4-FFF2-40B4-BE49-F238E27FC236}">
                <a16:creationId xmlns:a16="http://schemas.microsoft.com/office/drawing/2014/main" id="{5F857A64-08C4-25E8-3F40-5E4841D9812A}"/>
              </a:ext>
              <a:ext uri="{C183D7F6-B498-43B3-948B-1728B52AA6E4}">
                <adec:decorative xmlns:adec="http://schemas.microsoft.com/office/drawing/2017/decorative" val="0"/>
              </a:ext>
            </a:extLst>
          </p:cNvPr>
          <p:cNvCxnSpPr>
            <a:cxnSpLocks/>
          </p:cNvCxnSpPr>
          <p:nvPr/>
        </p:nvCxnSpPr>
        <p:spPr>
          <a:xfrm>
            <a:off x="5233210" y="5427193"/>
            <a:ext cx="0" cy="401341"/>
          </a:xfrm>
          <a:prstGeom prst="straightConnector1">
            <a:avLst/>
          </a:prstGeom>
          <a:noFill/>
          <a:ln w="12700" cap="rnd" cmpd="sng" algn="ctr">
            <a:solidFill>
              <a:schemeClr val="tx1">
                <a:alpha val="80000"/>
              </a:schemeClr>
            </a:solidFill>
            <a:prstDash val="solid"/>
            <a:headEnd type="arrow" w="lg" len="med"/>
            <a:tailEnd type="arrow" w="lg" len="med"/>
          </a:ln>
          <a:effectLst/>
        </p:spPr>
      </p:cxnSp>
      <p:cxnSp>
        <p:nvCxnSpPr>
          <p:cNvPr id="8" name="Straight Arrow Connector 7" descr="bi-directional arrow from orchestrator to">
            <a:extLst>
              <a:ext uri="{FF2B5EF4-FFF2-40B4-BE49-F238E27FC236}">
                <a16:creationId xmlns:a16="http://schemas.microsoft.com/office/drawing/2014/main" id="{D9D4E71C-F276-EBA9-8428-0BCD96BD0A3B}"/>
              </a:ext>
              <a:ext uri="{C183D7F6-B498-43B3-948B-1728B52AA6E4}">
                <adec:decorative xmlns:adec="http://schemas.microsoft.com/office/drawing/2017/decorative" val="0"/>
              </a:ext>
            </a:extLst>
          </p:cNvPr>
          <p:cNvCxnSpPr>
            <a:cxnSpLocks/>
          </p:cNvCxnSpPr>
          <p:nvPr/>
        </p:nvCxnSpPr>
        <p:spPr>
          <a:xfrm>
            <a:off x="6161288" y="2008911"/>
            <a:ext cx="412939" cy="0"/>
          </a:xfrm>
          <a:prstGeom prst="straightConnector1">
            <a:avLst/>
          </a:prstGeom>
          <a:noFill/>
          <a:ln w="12700" cap="rnd" cmpd="sng" algn="ctr">
            <a:solidFill>
              <a:schemeClr val="tx1">
                <a:alpha val="80000"/>
              </a:schemeClr>
            </a:solidFill>
            <a:prstDash val="solid"/>
            <a:headEnd type="arrow" w="lg" len="med"/>
            <a:tailEnd type="arrow" w="lg" len="med"/>
          </a:ln>
          <a:effectLst/>
        </p:spPr>
      </p:cxnSp>
      <p:sp>
        <p:nvSpPr>
          <p:cNvPr id="40" name="Rectangle: Rounded Corners 39">
            <a:extLst>
              <a:ext uri="{FF2B5EF4-FFF2-40B4-BE49-F238E27FC236}">
                <a16:creationId xmlns:a16="http://schemas.microsoft.com/office/drawing/2014/main" id="{A8679394-1BEA-8A01-4DA1-299BCA6FC787}"/>
              </a:ext>
              <a:ext uri="{C183D7F6-B498-43B3-948B-1728B52AA6E4}">
                <adec:decorative xmlns:adec="http://schemas.microsoft.com/office/drawing/2017/decorative" val="0"/>
              </a:ext>
            </a:extLst>
          </p:cNvPr>
          <p:cNvSpPr/>
          <p:nvPr/>
        </p:nvSpPr>
        <p:spPr>
          <a:xfrm>
            <a:off x="6578706" y="1391889"/>
            <a:ext cx="2724452" cy="1333583"/>
          </a:xfrm>
          <a:prstGeom prst="roundRect">
            <a:avLst>
              <a:gd name="adj" fmla="val 6297"/>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rPr>
              <a:t>Knowledge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Grounding and memory</a:t>
            </a:r>
          </a:p>
        </p:txBody>
      </p:sp>
      <p:cxnSp>
        <p:nvCxnSpPr>
          <p:cNvPr id="9" name="Straight Arrow Connector 8" descr="bi-directional arrow from orchestrator to">
            <a:extLst>
              <a:ext uri="{FF2B5EF4-FFF2-40B4-BE49-F238E27FC236}">
                <a16:creationId xmlns:a16="http://schemas.microsoft.com/office/drawing/2014/main" id="{90C6B8FD-6E01-1679-6A1A-474EA12F1891}"/>
              </a:ext>
              <a:ext uri="{C183D7F6-B498-43B3-948B-1728B52AA6E4}">
                <adec:decorative xmlns:adec="http://schemas.microsoft.com/office/drawing/2017/decorative" val="0"/>
              </a:ext>
            </a:extLst>
          </p:cNvPr>
          <p:cNvCxnSpPr>
            <a:cxnSpLocks/>
          </p:cNvCxnSpPr>
          <p:nvPr/>
        </p:nvCxnSpPr>
        <p:spPr>
          <a:xfrm>
            <a:off x="6146682" y="3518091"/>
            <a:ext cx="412939" cy="0"/>
          </a:xfrm>
          <a:prstGeom prst="straightConnector1">
            <a:avLst/>
          </a:prstGeom>
          <a:noFill/>
          <a:ln w="12700" cap="rnd" cmpd="sng" algn="ctr">
            <a:solidFill>
              <a:schemeClr val="tx1">
                <a:alpha val="80000"/>
              </a:schemeClr>
            </a:solidFill>
            <a:prstDash val="solid"/>
            <a:headEnd type="arrow" w="lg" len="med"/>
            <a:tailEnd type="arrow" w="lg" len="med"/>
          </a:ln>
          <a:effectLst/>
        </p:spPr>
      </p:cxnSp>
      <p:sp>
        <p:nvSpPr>
          <p:cNvPr id="41" name="Rectangle: Rounded Corners 40">
            <a:extLst>
              <a:ext uri="{FF2B5EF4-FFF2-40B4-BE49-F238E27FC236}">
                <a16:creationId xmlns:a16="http://schemas.microsoft.com/office/drawing/2014/main" id="{28B9CA30-26B3-F9DF-C364-ABB4318EA38A}"/>
              </a:ext>
              <a:ext uri="{C183D7F6-B498-43B3-948B-1728B52AA6E4}">
                <adec:decorative xmlns:adec="http://schemas.microsoft.com/office/drawing/2017/decorative" val="0"/>
              </a:ext>
            </a:extLst>
          </p:cNvPr>
          <p:cNvSpPr/>
          <p:nvPr/>
        </p:nvSpPr>
        <p:spPr>
          <a:xfrm>
            <a:off x="6587069" y="2901542"/>
            <a:ext cx="2719387" cy="1183034"/>
          </a:xfrm>
          <a:prstGeom prst="roundRect">
            <a:avLst>
              <a:gd name="adj" fmla="val 6799"/>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Segoe UI" pitchFamily="34" charset="0"/>
              </a:rPr>
              <a:t>Tools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Segoe UI" pitchFamily="34" charset="0"/>
              </a:rPr>
              <a:t>Your LOB applications and APIs</a:t>
            </a:r>
          </a:p>
        </p:txBody>
      </p:sp>
      <p:cxnSp>
        <p:nvCxnSpPr>
          <p:cNvPr id="12" name="Straight Arrow Connector 11" descr="bi-directional arrow from orchestrator to">
            <a:extLst>
              <a:ext uri="{FF2B5EF4-FFF2-40B4-BE49-F238E27FC236}">
                <a16:creationId xmlns:a16="http://schemas.microsoft.com/office/drawing/2014/main" id="{EF7CA240-6BAB-723E-7DE6-77C36BE6B840}"/>
              </a:ext>
              <a:ext uri="{C183D7F6-B498-43B3-948B-1728B52AA6E4}">
                <adec:decorative xmlns:adec="http://schemas.microsoft.com/office/drawing/2017/decorative" val="0"/>
              </a:ext>
            </a:extLst>
          </p:cNvPr>
          <p:cNvCxnSpPr>
            <a:cxnSpLocks/>
          </p:cNvCxnSpPr>
          <p:nvPr/>
        </p:nvCxnSpPr>
        <p:spPr>
          <a:xfrm>
            <a:off x="6171087" y="4859306"/>
            <a:ext cx="412939" cy="0"/>
          </a:xfrm>
          <a:prstGeom prst="straightConnector1">
            <a:avLst/>
          </a:prstGeom>
          <a:noFill/>
          <a:ln w="12700" cap="rnd" cmpd="sng" algn="ctr">
            <a:solidFill>
              <a:schemeClr val="tx1">
                <a:alpha val="80000"/>
              </a:schemeClr>
            </a:solidFill>
            <a:prstDash val="solid"/>
            <a:headEnd type="arrow" w="lg" len="med"/>
            <a:tailEnd type="arrow" w="lg" len="med"/>
          </a:ln>
          <a:effectLst/>
        </p:spPr>
      </p:cxnSp>
      <p:sp>
        <p:nvSpPr>
          <p:cNvPr id="42" name="Rectangle: Rounded Corners 41">
            <a:extLst>
              <a:ext uri="{FF2B5EF4-FFF2-40B4-BE49-F238E27FC236}">
                <a16:creationId xmlns:a16="http://schemas.microsoft.com/office/drawing/2014/main" id="{B36D415A-71C9-381A-1361-581BEAD2B966}"/>
              </a:ext>
              <a:ext uri="{C183D7F6-B498-43B3-948B-1728B52AA6E4}">
                <adec:decorative xmlns:adec="http://schemas.microsoft.com/office/drawing/2017/decorative" val="0"/>
              </a:ext>
            </a:extLst>
          </p:cNvPr>
          <p:cNvSpPr/>
          <p:nvPr/>
        </p:nvSpPr>
        <p:spPr>
          <a:xfrm>
            <a:off x="6587069" y="4263825"/>
            <a:ext cx="2719387" cy="1158686"/>
          </a:xfrm>
          <a:prstGeom prst="roundRect">
            <a:avLst>
              <a:gd name="adj" fmla="val 6799"/>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42555C"/>
                </a:solidFill>
                <a:effectLst/>
                <a:uLnTx/>
                <a:uFillTx/>
                <a:latin typeface="Segoe UI Semibold"/>
                <a:ea typeface="+mn-ea"/>
                <a:cs typeface="Segoe UI" pitchFamily="34" charset="0"/>
              </a:rPr>
              <a:t>Autonomy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42555C"/>
                </a:solidFill>
                <a:effectLst/>
                <a:uLnTx/>
                <a:uFillTx/>
                <a:latin typeface="Segoe UI"/>
                <a:ea typeface="+mn-ea"/>
                <a:cs typeface="Segoe UI" pitchFamily="34" charset="0"/>
              </a:rPr>
              <a:t>Planning, exceptions, etc.</a:t>
            </a:r>
          </a:p>
        </p:txBody>
      </p:sp>
      <p:sp>
        <p:nvSpPr>
          <p:cNvPr id="44" name="Rectangle: Rounded Corners 43">
            <a:extLst>
              <a:ext uri="{FF2B5EF4-FFF2-40B4-BE49-F238E27FC236}">
                <a16:creationId xmlns:a16="http://schemas.microsoft.com/office/drawing/2014/main" id="{8F523658-5A70-99B5-936E-D0899D2E376D}"/>
              </a:ext>
              <a:ext uri="{C183D7F6-B498-43B3-948B-1728B52AA6E4}">
                <adec:decorative xmlns:adec="http://schemas.microsoft.com/office/drawing/2017/decorative" val="0"/>
              </a:ext>
            </a:extLst>
          </p:cNvPr>
          <p:cNvSpPr/>
          <p:nvPr/>
        </p:nvSpPr>
        <p:spPr>
          <a:xfrm>
            <a:off x="4343976" y="5855694"/>
            <a:ext cx="4962472" cy="457201"/>
          </a:xfrm>
          <a:prstGeom prst="roundRect">
            <a:avLst/>
          </a:prstGeom>
          <a:noFill/>
          <a:ln w="1270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rPr>
              <a:t>Foundation models</a:t>
            </a:r>
          </a:p>
        </p:txBody>
      </p:sp>
      <p:cxnSp>
        <p:nvCxnSpPr>
          <p:cNvPr id="3" name="Straight Arrow Connector 2" descr="bi-directional arrow from orchestrator to Foundation models">
            <a:extLst>
              <a:ext uri="{FF2B5EF4-FFF2-40B4-BE49-F238E27FC236}">
                <a16:creationId xmlns:a16="http://schemas.microsoft.com/office/drawing/2014/main" id="{D188B5CD-55A8-D062-9514-72614A512906}"/>
              </a:ext>
              <a:ext uri="{C183D7F6-B498-43B3-948B-1728B52AA6E4}">
                <adec:decorative xmlns:adec="http://schemas.microsoft.com/office/drawing/2017/decorative" val="0"/>
              </a:ext>
            </a:extLst>
          </p:cNvPr>
          <p:cNvCxnSpPr>
            <a:cxnSpLocks/>
          </p:cNvCxnSpPr>
          <p:nvPr/>
        </p:nvCxnSpPr>
        <p:spPr>
          <a:xfrm>
            <a:off x="7946763" y="5427193"/>
            <a:ext cx="0" cy="401341"/>
          </a:xfrm>
          <a:prstGeom prst="straightConnector1">
            <a:avLst/>
          </a:prstGeom>
          <a:noFill/>
          <a:ln w="12700" cap="rnd" cmpd="sng" algn="ctr">
            <a:solidFill>
              <a:schemeClr val="tx1">
                <a:alpha val="80000"/>
              </a:schemeClr>
            </a:solidFill>
            <a:prstDash val="solid"/>
            <a:headEnd type="arrow" w="lg" len="med"/>
            <a:tailEnd type="arrow" w="lg" len="med"/>
          </a:ln>
          <a:effectLst/>
        </p:spPr>
      </p:cxnSp>
      <p:cxnSp>
        <p:nvCxnSpPr>
          <p:cNvPr id="2" name="Straight Arrow Connector 1">
            <a:extLst>
              <a:ext uri="{FF2B5EF4-FFF2-40B4-BE49-F238E27FC236}">
                <a16:creationId xmlns:a16="http://schemas.microsoft.com/office/drawing/2014/main" id="{88BCF64E-9661-8184-AD8A-28E381DB3B5A}"/>
              </a:ext>
            </a:extLst>
          </p:cNvPr>
          <p:cNvCxnSpPr>
            <a:cxnSpLocks/>
          </p:cNvCxnSpPr>
          <p:nvPr/>
        </p:nvCxnSpPr>
        <p:spPr>
          <a:xfrm flipH="1">
            <a:off x="9685942" y="3413595"/>
            <a:ext cx="334343" cy="0"/>
          </a:xfrm>
          <a:prstGeom prst="straightConnector1">
            <a:avLst/>
          </a:prstGeom>
          <a:ln w="22225">
            <a:solidFill>
              <a:schemeClr val="tx1">
                <a:alpha val="30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1F4D02AD-D423-C86A-FD06-B6097C1C88C1}"/>
              </a:ext>
            </a:extLst>
          </p:cNvPr>
          <p:cNvGrpSpPr/>
          <p:nvPr/>
        </p:nvGrpSpPr>
        <p:grpSpPr>
          <a:xfrm>
            <a:off x="10038180" y="1436260"/>
            <a:ext cx="1804479" cy="4109440"/>
            <a:chOff x="10038180" y="1436260"/>
            <a:chExt cx="1804479" cy="4109440"/>
          </a:xfrm>
        </p:grpSpPr>
        <p:sp>
          <p:nvSpPr>
            <p:cNvPr id="14" name="Rectangle: Rounded Corners 49">
              <a:extLst>
                <a:ext uri="{FF2B5EF4-FFF2-40B4-BE49-F238E27FC236}">
                  <a16:creationId xmlns:a16="http://schemas.microsoft.com/office/drawing/2014/main" id="{CF080096-4787-BD6C-6D7F-253C2FA9240B}"/>
                </a:ext>
              </a:extLst>
            </p:cNvPr>
            <p:cNvSpPr/>
            <p:nvPr/>
          </p:nvSpPr>
          <p:spPr>
            <a:xfrm>
              <a:off x="10038180" y="1436260"/>
              <a:ext cx="1804479" cy="4109440"/>
            </a:xfrm>
            <a:prstGeom prst="roundRect">
              <a:avLst>
                <a:gd name="adj" fmla="val 10057"/>
              </a:avLst>
            </a:prstGeom>
            <a:solidFill>
              <a:schemeClr val="bg1">
                <a:lumMod val="95000"/>
                <a:alpha val="38000"/>
              </a:schemeClr>
            </a:solidFill>
            <a:ln w="9525"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15" name="Group 14">
              <a:extLst>
                <a:ext uri="{FF2B5EF4-FFF2-40B4-BE49-F238E27FC236}">
                  <a16:creationId xmlns:a16="http://schemas.microsoft.com/office/drawing/2014/main" id="{A2A2A6A9-45E8-C1CB-E024-4F82878EB0FE}"/>
                </a:ext>
              </a:extLst>
            </p:cNvPr>
            <p:cNvGrpSpPr/>
            <p:nvPr/>
          </p:nvGrpSpPr>
          <p:grpSpPr>
            <a:xfrm>
              <a:off x="10395074" y="2088940"/>
              <a:ext cx="1094325" cy="3217834"/>
              <a:chOff x="10395074" y="2088940"/>
              <a:chExt cx="1094325" cy="3217834"/>
            </a:xfrm>
          </p:grpSpPr>
          <p:sp>
            <p:nvSpPr>
              <p:cNvPr id="25" name="Rectangle: Rounded Corners 52">
                <a:extLst>
                  <a:ext uri="{FF2B5EF4-FFF2-40B4-BE49-F238E27FC236}">
                    <a16:creationId xmlns:a16="http://schemas.microsoft.com/office/drawing/2014/main" id="{7565B104-000E-E39C-8D26-B1DE057B3693}"/>
                  </a:ext>
                </a:extLst>
              </p:cNvPr>
              <p:cNvSpPr/>
              <p:nvPr/>
            </p:nvSpPr>
            <p:spPr bwMode="auto">
              <a:xfrm>
                <a:off x="10398709" y="2088940"/>
                <a:ext cx="1090690" cy="895375"/>
              </a:xfrm>
              <a:prstGeom prst="roundRect">
                <a:avLst>
                  <a:gd name="adj" fmla="val 7222"/>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26" name="Rectangle: Rounded Corners 53">
                <a:extLst>
                  <a:ext uri="{FF2B5EF4-FFF2-40B4-BE49-F238E27FC236}">
                    <a16:creationId xmlns:a16="http://schemas.microsoft.com/office/drawing/2014/main" id="{8E3DB2F5-0FB8-10DE-9015-6ADF7A8E0F86}"/>
                  </a:ext>
                </a:extLst>
              </p:cNvPr>
              <p:cNvSpPr/>
              <p:nvPr/>
            </p:nvSpPr>
            <p:spPr>
              <a:xfrm>
                <a:off x="10492147" y="2143629"/>
                <a:ext cx="90550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27" name="Rectangle: Rounded Corners 54">
                <a:extLst>
                  <a:ext uri="{FF2B5EF4-FFF2-40B4-BE49-F238E27FC236}">
                    <a16:creationId xmlns:a16="http://schemas.microsoft.com/office/drawing/2014/main" id="{DCA6F52E-5998-D3C5-044F-8764DE973E53}"/>
                  </a:ext>
                </a:extLst>
              </p:cNvPr>
              <p:cNvSpPr/>
              <p:nvPr/>
            </p:nvSpPr>
            <p:spPr>
              <a:xfrm>
                <a:off x="10489020" y="2307446"/>
                <a:ext cx="267488" cy="461591"/>
              </a:xfrm>
              <a:prstGeom prst="roundRect">
                <a:avLst>
                  <a:gd name="adj" fmla="val 1239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29" name="Rectangle: Rounded Corners 55">
                <a:extLst>
                  <a:ext uri="{FF2B5EF4-FFF2-40B4-BE49-F238E27FC236}">
                    <a16:creationId xmlns:a16="http://schemas.microsoft.com/office/drawing/2014/main" id="{E7268703-4F6E-B14A-9413-43A7EDF06C78}"/>
                  </a:ext>
                </a:extLst>
              </p:cNvPr>
              <p:cNvSpPr/>
              <p:nvPr/>
            </p:nvSpPr>
            <p:spPr>
              <a:xfrm>
                <a:off x="10481870" y="2831279"/>
                <a:ext cx="93993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30" name="Rectangle: Rounded Corners 56">
                <a:extLst>
                  <a:ext uri="{FF2B5EF4-FFF2-40B4-BE49-F238E27FC236}">
                    <a16:creationId xmlns:a16="http://schemas.microsoft.com/office/drawing/2014/main" id="{61F88167-C735-1266-D473-F353711D02B8}"/>
                  </a:ext>
                </a:extLst>
              </p:cNvPr>
              <p:cNvSpPr/>
              <p:nvPr/>
            </p:nvSpPr>
            <p:spPr>
              <a:xfrm>
                <a:off x="10846820" y="2325717"/>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31" name="Rectangle: Rounded Corners 57">
                <a:extLst>
                  <a:ext uri="{FF2B5EF4-FFF2-40B4-BE49-F238E27FC236}">
                    <a16:creationId xmlns:a16="http://schemas.microsoft.com/office/drawing/2014/main" id="{7ED8216F-E359-AFF2-2612-524B5B35D0D5}"/>
                  </a:ext>
                </a:extLst>
              </p:cNvPr>
              <p:cNvSpPr/>
              <p:nvPr/>
            </p:nvSpPr>
            <p:spPr>
              <a:xfrm>
                <a:off x="10846820" y="2488895"/>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32" name="Rectangle: Rounded Corners 58">
                <a:extLst>
                  <a:ext uri="{FF2B5EF4-FFF2-40B4-BE49-F238E27FC236}">
                    <a16:creationId xmlns:a16="http://schemas.microsoft.com/office/drawing/2014/main" id="{EB36BD49-207C-B3C8-B074-B02B90CC0ED7}"/>
                  </a:ext>
                </a:extLst>
              </p:cNvPr>
              <p:cNvSpPr/>
              <p:nvPr/>
            </p:nvSpPr>
            <p:spPr>
              <a:xfrm>
                <a:off x="10846820" y="2649191"/>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33" name="Rectangle: Rounded Corners 59">
                <a:extLst>
                  <a:ext uri="{FF2B5EF4-FFF2-40B4-BE49-F238E27FC236}">
                    <a16:creationId xmlns:a16="http://schemas.microsoft.com/office/drawing/2014/main" id="{20E574B0-3FDB-C12A-FE85-D91FA01584C9}"/>
                  </a:ext>
                </a:extLst>
              </p:cNvPr>
              <p:cNvSpPr/>
              <p:nvPr/>
            </p:nvSpPr>
            <p:spPr bwMode="auto">
              <a:xfrm>
                <a:off x="10395074" y="3250169"/>
                <a:ext cx="1090690" cy="895375"/>
              </a:xfrm>
              <a:prstGeom prst="roundRect">
                <a:avLst>
                  <a:gd name="adj" fmla="val 7222"/>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34" name="Rectangle: Rounded Corners 60">
                <a:extLst>
                  <a:ext uri="{FF2B5EF4-FFF2-40B4-BE49-F238E27FC236}">
                    <a16:creationId xmlns:a16="http://schemas.microsoft.com/office/drawing/2014/main" id="{CB116150-511F-BCD5-D4D0-6E9DAC9D43D8}"/>
                  </a:ext>
                </a:extLst>
              </p:cNvPr>
              <p:cNvSpPr/>
              <p:nvPr/>
            </p:nvSpPr>
            <p:spPr>
              <a:xfrm>
                <a:off x="10488512" y="3304858"/>
                <a:ext cx="90550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35" name="Rectangle: Rounded Corners 61">
                <a:extLst>
                  <a:ext uri="{FF2B5EF4-FFF2-40B4-BE49-F238E27FC236}">
                    <a16:creationId xmlns:a16="http://schemas.microsoft.com/office/drawing/2014/main" id="{4E687910-C50A-D9C0-3859-3E6AFC98ECC4}"/>
                  </a:ext>
                </a:extLst>
              </p:cNvPr>
              <p:cNvSpPr/>
              <p:nvPr/>
            </p:nvSpPr>
            <p:spPr>
              <a:xfrm>
                <a:off x="10485385" y="3468675"/>
                <a:ext cx="267488" cy="461591"/>
              </a:xfrm>
              <a:prstGeom prst="roundRect">
                <a:avLst>
                  <a:gd name="adj" fmla="val 1239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36" name="Rectangle: Rounded Corners 62">
                <a:extLst>
                  <a:ext uri="{FF2B5EF4-FFF2-40B4-BE49-F238E27FC236}">
                    <a16:creationId xmlns:a16="http://schemas.microsoft.com/office/drawing/2014/main" id="{364B830A-665E-93AC-6D0F-BFDD93B4C727}"/>
                  </a:ext>
                </a:extLst>
              </p:cNvPr>
              <p:cNvSpPr/>
              <p:nvPr/>
            </p:nvSpPr>
            <p:spPr>
              <a:xfrm>
                <a:off x="10478235" y="3992508"/>
                <a:ext cx="93993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37" name="Rectangle: Rounded Corners 127">
                <a:extLst>
                  <a:ext uri="{FF2B5EF4-FFF2-40B4-BE49-F238E27FC236}">
                    <a16:creationId xmlns:a16="http://schemas.microsoft.com/office/drawing/2014/main" id="{D0FC0832-F7AA-725F-7C75-CCD450C74739}"/>
                  </a:ext>
                </a:extLst>
              </p:cNvPr>
              <p:cNvSpPr/>
              <p:nvPr/>
            </p:nvSpPr>
            <p:spPr>
              <a:xfrm>
                <a:off x="10843185" y="3486946"/>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38" name="Rectangle: Rounded Corners 128">
                <a:extLst>
                  <a:ext uri="{FF2B5EF4-FFF2-40B4-BE49-F238E27FC236}">
                    <a16:creationId xmlns:a16="http://schemas.microsoft.com/office/drawing/2014/main" id="{865E37E4-5970-50A9-BA75-6646A21E8AA4}"/>
                  </a:ext>
                </a:extLst>
              </p:cNvPr>
              <p:cNvSpPr/>
              <p:nvPr/>
            </p:nvSpPr>
            <p:spPr>
              <a:xfrm>
                <a:off x="10843185" y="3650124"/>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46" name="Rectangle: Rounded Corners 130">
                <a:extLst>
                  <a:ext uri="{FF2B5EF4-FFF2-40B4-BE49-F238E27FC236}">
                    <a16:creationId xmlns:a16="http://schemas.microsoft.com/office/drawing/2014/main" id="{9799F95D-1F8B-2958-1715-D2DD6417FFDA}"/>
                  </a:ext>
                </a:extLst>
              </p:cNvPr>
              <p:cNvSpPr/>
              <p:nvPr/>
            </p:nvSpPr>
            <p:spPr>
              <a:xfrm>
                <a:off x="10843185" y="3810420"/>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47" name="Rectangle: Rounded Corners 131">
                <a:extLst>
                  <a:ext uri="{FF2B5EF4-FFF2-40B4-BE49-F238E27FC236}">
                    <a16:creationId xmlns:a16="http://schemas.microsoft.com/office/drawing/2014/main" id="{8E6F6022-665A-70E3-FBE9-B2B943E37A66}"/>
                  </a:ext>
                </a:extLst>
              </p:cNvPr>
              <p:cNvSpPr/>
              <p:nvPr/>
            </p:nvSpPr>
            <p:spPr bwMode="auto">
              <a:xfrm>
                <a:off x="10395074" y="4411399"/>
                <a:ext cx="1090690" cy="895375"/>
              </a:xfrm>
              <a:prstGeom prst="roundRect">
                <a:avLst>
                  <a:gd name="adj" fmla="val 7222"/>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48" name="Rectangle: Rounded Corners 132">
                <a:extLst>
                  <a:ext uri="{FF2B5EF4-FFF2-40B4-BE49-F238E27FC236}">
                    <a16:creationId xmlns:a16="http://schemas.microsoft.com/office/drawing/2014/main" id="{D222892B-1D5B-B642-7466-7F8C8806A692}"/>
                  </a:ext>
                </a:extLst>
              </p:cNvPr>
              <p:cNvSpPr/>
              <p:nvPr/>
            </p:nvSpPr>
            <p:spPr>
              <a:xfrm>
                <a:off x="10488512" y="4466088"/>
                <a:ext cx="90550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49" name="Rectangle: Rounded Corners 133">
                <a:extLst>
                  <a:ext uri="{FF2B5EF4-FFF2-40B4-BE49-F238E27FC236}">
                    <a16:creationId xmlns:a16="http://schemas.microsoft.com/office/drawing/2014/main" id="{7F1CF3C8-CE0A-2582-2C03-393CBCBC285A}"/>
                  </a:ext>
                </a:extLst>
              </p:cNvPr>
              <p:cNvSpPr/>
              <p:nvPr/>
            </p:nvSpPr>
            <p:spPr>
              <a:xfrm>
                <a:off x="10485385" y="4629905"/>
                <a:ext cx="267488" cy="461591"/>
              </a:xfrm>
              <a:prstGeom prst="roundRect">
                <a:avLst>
                  <a:gd name="adj" fmla="val 1239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7" name="Rectangle: Rounded Corners 134">
                <a:extLst>
                  <a:ext uri="{FF2B5EF4-FFF2-40B4-BE49-F238E27FC236}">
                    <a16:creationId xmlns:a16="http://schemas.microsoft.com/office/drawing/2014/main" id="{3F621594-90C3-EDC5-02D2-7D4D0B39A012}"/>
                  </a:ext>
                </a:extLst>
              </p:cNvPr>
              <p:cNvSpPr/>
              <p:nvPr/>
            </p:nvSpPr>
            <p:spPr>
              <a:xfrm>
                <a:off x="10478235" y="5153738"/>
                <a:ext cx="93993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65" name="Rectangle: Rounded Corners 135">
                <a:extLst>
                  <a:ext uri="{FF2B5EF4-FFF2-40B4-BE49-F238E27FC236}">
                    <a16:creationId xmlns:a16="http://schemas.microsoft.com/office/drawing/2014/main" id="{6AB49FFE-E2A5-ED5C-7F90-967736068FC1}"/>
                  </a:ext>
                </a:extLst>
              </p:cNvPr>
              <p:cNvSpPr/>
              <p:nvPr/>
            </p:nvSpPr>
            <p:spPr>
              <a:xfrm>
                <a:off x="10843185" y="4648176"/>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66" name="Rectangle: Rounded Corners 136">
                <a:extLst>
                  <a:ext uri="{FF2B5EF4-FFF2-40B4-BE49-F238E27FC236}">
                    <a16:creationId xmlns:a16="http://schemas.microsoft.com/office/drawing/2014/main" id="{18FA41A5-97C4-A0AB-62E8-2AB37310DA20}"/>
                  </a:ext>
                </a:extLst>
              </p:cNvPr>
              <p:cNvSpPr/>
              <p:nvPr/>
            </p:nvSpPr>
            <p:spPr>
              <a:xfrm>
                <a:off x="10843185" y="4811354"/>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67" name="Rectangle: Rounded Corners 137">
                <a:extLst>
                  <a:ext uri="{FF2B5EF4-FFF2-40B4-BE49-F238E27FC236}">
                    <a16:creationId xmlns:a16="http://schemas.microsoft.com/office/drawing/2014/main" id="{F6A53ED5-45DF-5CE4-B140-93954EA2FA50}"/>
                  </a:ext>
                </a:extLst>
              </p:cNvPr>
              <p:cNvSpPr/>
              <p:nvPr/>
            </p:nvSpPr>
            <p:spPr>
              <a:xfrm>
                <a:off x="10843185" y="4971650"/>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grpSp>
        <p:sp>
          <p:nvSpPr>
            <p:cNvPr id="16" name="TextBox 15">
              <a:extLst>
                <a:ext uri="{FF2B5EF4-FFF2-40B4-BE49-F238E27FC236}">
                  <a16:creationId xmlns:a16="http://schemas.microsoft.com/office/drawing/2014/main" id="{2DDDFB29-FB7D-877A-914F-A10CC40F33F9}"/>
                </a:ext>
              </a:extLst>
            </p:cNvPr>
            <p:cNvSpPr txBox="1"/>
            <p:nvPr/>
          </p:nvSpPr>
          <p:spPr>
            <a:xfrm>
              <a:off x="10614208" y="1596842"/>
              <a:ext cx="652422" cy="246221"/>
            </a:xfrm>
            <a:prstGeom prst="rect">
              <a:avLst/>
            </a:prstGeom>
            <a:noFill/>
          </p:spPr>
          <p:txBody>
            <a:bodyPr wrap="none" lIns="0" tIns="0" rIns="0" bIns="0">
              <a:sp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600" b="0" i="0" u="none" strike="noStrike" kern="1200" cap="none" spc="0" normalizeH="0" baseline="0" noProof="0" dirty="0">
                  <a:ln w="3175">
                    <a:noFill/>
                  </a:ln>
                  <a:solidFill>
                    <a:srgbClr val="FFFFFF">
                      <a:alpha val="30000"/>
                    </a:srgbClr>
                  </a:solidFill>
                  <a:effectLst/>
                  <a:uLnTx/>
                  <a:uFillTx/>
                  <a:latin typeface="Segoe UI Semibold"/>
                  <a:ea typeface="+mn-ea"/>
                  <a:cs typeface="+mn-cs"/>
                </a:rPr>
                <a:t>Agents</a:t>
              </a:r>
            </a:p>
          </p:txBody>
        </p:sp>
      </p:grpSp>
      <p:sp>
        <p:nvSpPr>
          <p:cNvPr id="68" name="Rectangle: Rounded Corners 171">
            <a:extLst>
              <a:ext uri="{FF2B5EF4-FFF2-40B4-BE49-F238E27FC236}">
                <a16:creationId xmlns:a16="http://schemas.microsoft.com/office/drawing/2014/main" id="{3C0F1E87-9A53-4B5C-CF8B-8DFD50B81ADE}"/>
              </a:ext>
            </a:extLst>
          </p:cNvPr>
          <p:cNvSpPr/>
          <p:nvPr/>
        </p:nvSpPr>
        <p:spPr bwMode="auto">
          <a:xfrm>
            <a:off x="293688" y="6107113"/>
            <a:ext cx="1828800" cy="457200"/>
          </a:xfrm>
          <a:prstGeom prst="roundRect">
            <a:avLst>
              <a:gd name="adj" fmla="val 11519"/>
            </a:avLst>
          </a:prstGeom>
          <a:solidFill>
            <a:srgbClr val="272551"/>
          </a:solidFill>
          <a:ln w="6350">
            <a:noFill/>
            <a:headEnd type="none" w="med" len="med"/>
            <a:tailEnd type="none" w="med" len="med"/>
          </a:ln>
          <a:effectLst>
            <a:glow rad="63500">
              <a:schemeClr val="accent1">
                <a:satMod val="175000"/>
                <a:alpha val="1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1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8661C5">
                  <a:lumMod val="20000"/>
                  <a:lumOff val="80000"/>
                </a:srgbClr>
              </a:solidFill>
              <a:effectLst/>
              <a:uLnTx/>
              <a:uFillTx/>
              <a:latin typeface="Segoe UI Semibold"/>
              <a:ea typeface="+mn-ea"/>
              <a:cs typeface="+mn-cs"/>
            </a:endParaRPr>
          </a:p>
        </p:txBody>
      </p:sp>
      <p:sp>
        <p:nvSpPr>
          <p:cNvPr id="69" name="Rectangle: Rounded Corners 170">
            <a:extLst>
              <a:ext uri="{FF2B5EF4-FFF2-40B4-BE49-F238E27FC236}">
                <a16:creationId xmlns:a16="http://schemas.microsoft.com/office/drawing/2014/main" id="{17D22592-5988-6BDA-A02B-5214FC6F882B}"/>
              </a:ext>
            </a:extLst>
          </p:cNvPr>
          <p:cNvSpPr/>
          <p:nvPr/>
        </p:nvSpPr>
        <p:spPr>
          <a:xfrm>
            <a:off x="293688" y="5566493"/>
            <a:ext cx="1828800" cy="457200"/>
          </a:xfrm>
          <a:prstGeom prst="roundRect">
            <a:avLst>
              <a:gd name="adj" fmla="val 8328"/>
            </a:avLst>
          </a:prstGeom>
          <a:solidFill>
            <a:srgbClr val="06385E"/>
          </a:solidFill>
          <a:ln w="6350">
            <a:noFill/>
            <a:headEnd type="none" w="med" len="med"/>
            <a:tailEnd type="none" w="med" len="med"/>
          </a:ln>
          <a:effectLst>
            <a:glow rad="63500">
              <a:schemeClr val="accent3">
                <a:satMod val="175000"/>
                <a:alpha val="10000"/>
              </a:schemeClr>
            </a:glow>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1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Microsoft provided</a:t>
            </a:r>
          </a:p>
        </p:txBody>
      </p:sp>
      <p:sp>
        <p:nvSpPr>
          <p:cNvPr id="70" name="Rectangle: Rounded Corners 172">
            <a:extLst>
              <a:ext uri="{FF2B5EF4-FFF2-40B4-BE49-F238E27FC236}">
                <a16:creationId xmlns:a16="http://schemas.microsoft.com/office/drawing/2014/main" id="{20ED7AC8-897F-336D-B24A-2E7938F77B54}"/>
              </a:ext>
            </a:extLst>
          </p:cNvPr>
          <p:cNvSpPr/>
          <p:nvPr/>
        </p:nvSpPr>
        <p:spPr bwMode="auto">
          <a:xfrm>
            <a:off x="370460" y="6188177"/>
            <a:ext cx="1675256" cy="295072"/>
          </a:xfrm>
          <a:prstGeom prst="roundRect">
            <a:avLst>
              <a:gd name="adj" fmla="val 12632"/>
            </a:avLst>
          </a:prstGeom>
          <a:solidFill>
            <a:srgbClr val="162A37">
              <a:alpha val="0"/>
            </a:srgbClr>
          </a:solidFill>
          <a:ln w="15875" cap="rnd">
            <a:solidFill>
              <a:schemeClr val="accent1">
                <a:lumMod val="20000"/>
                <a:lumOff val="8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200" b="0" i="0" u="none" strike="noStrike" kern="1200" cap="none" spc="0" normalizeH="0" baseline="0" noProof="0">
                <a:ln>
                  <a:noFill/>
                </a:ln>
                <a:solidFill>
                  <a:srgbClr val="8661C5">
                    <a:lumMod val="20000"/>
                    <a:lumOff val="80000"/>
                  </a:srgbClr>
                </a:solidFill>
                <a:effectLst/>
                <a:uLnTx/>
                <a:uFillTx/>
                <a:latin typeface="Segoe UI Semibold"/>
                <a:ea typeface="+mn-ea"/>
                <a:cs typeface="+mn-cs"/>
              </a:rPr>
              <a:t>Developer provided</a:t>
            </a:r>
          </a:p>
        </p:txBody>
      </p:sp>
      <p:pic>
        <p:nvPicPr>
          <p:cNvPr id="71" name="Picture 2">
            <a:extLst>
              <a:ext uri="{FF2B5EF4-FFF2-40B4-BE49-F238E27FC236}">
                <a16:creationId xmlns:a16="http://schemas.microsoft.com/office/drawing/2014/main" id="{9B46D6CB-AFA1-7853-D98D-8293D1A3B396}"/>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60362" y="5705587"/>
            <a:ext cx="192088" cy="192086"/>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FEB9BB3-1979-1544-E3D5-7A19875530AD}"/>
              </a:ext>
            </a:extLst>
          </p:cNvPr>
          <p:cNvSpPr>
            <a:spLocks/>
          </p:cNvSpPr>
          <p:nvPr/>
        </p:nvSpPr>
        <p:spPr>
          <a:xfrm>
            <a:off x="5160976" y="604012"/>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Semibold"/>
              <a:ea typeface="+mn-ea"/>
              <a:cs typeface="+mn-cs"/>
            </a:endParaRPr>
          </a:p>
        </p:txBody>
      </p:sp>
      <p:grpSp>
        <p:nvGrpSpPr>
          <p:cNvPr id="77" name="Group 76">
            <a:extLst>
              <a:ext uri="{FF2B5EF4-FFF2-40B4-BE49-F238E27FC236}">
                <a16:creationId xmlns:a16="http://schemas.microsoft.com/office/drawing/2014/main" id="{FDEB1F1B-14DB-D52D-8276-1D0DEF9D8379}"/>
              </a:ext>
            </a:extLst>
          </p:cNvPr>
          <p:cNvGrpSpPr/>
          <p:nvPr/>
        </p:nvGrpSpPr>
        <p:grpSpPr>
          <a:xfrm>
            <a:off x="4526648" y="585875"/>
            <a:ext cx="446244" cy="413228"/>
            <a:chOff x="5023093" y="569888"/>
            <a:chExt cx="446244" cy="413228"/>
          </a:xfrm>
        </p:grpSpPr>
        <p:sp>
          <p:nvSpPr>
            <p:cNvPr id="75" name="Oval 74">
              <a:extLst>
                <a:ext uri="{FF2B5EF4-FFF2-40B4-BE49-F238E27FC236}">
                  <a16:creationId xmlns:a16="http://schemas.microsoft.com/office/drawing/2014/main" id="{B7BAB01D-35BD-F546-B9A8-C9B15B092EE3}"/>
                </a:ext>
              </a:extLst>
            </p:cNvPr>
            <p:cNvSpPr/>
            <p:nvPr/>
          </p:nvSpPr>
          <p:spPr bwMode="auto">
            <a:xfrm>
              <a:off x="5023093" y="569888"/>
              <a:ext cx="446244" cy="413228"/>
            </a:xfrm>
            <a:prstGeom prst="ellipse">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76" name="Picture 2">
              <a:extLst>
                <a:ext uri="{FF2B5EF4-FFF2-40B4-BE49-F238E27FC236}">
                  <a16:creationId xmlns:a16="http://schemas.microsoft.com/office/drawing/2014/main" id="{815091DE-C009-5E46-2612-90A8FDE38462}"/>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047284" y="602900"/>
              <a:ext cx="371852" cy="3718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8" name="Group 77">
            <a:extLst>
              <a:ext uri="{FF2B5EF4-FFF2-40B4-BE49-F238E27FC236}">
                <a16:creationId xmlns:a16="http://schemas.microsoft.com/office/drawing/2014/main" id="{055FA91A-06FC-EDD8-3447-0151181CA6EA}"/>
              </a:ext>
            </a:extLst>
          </p:cNvPr>
          <p:cNvGrpSpPr/>
          <p:nvPr/>
        </p:nvGrpSpPr>
        <p:grpSpPr>
          <a:xfrm>
            <a:off x="4972892" y="2624665"/>
            <a:ext cx="446244" cy="413228"/>
            <a:chOff x="5023093" y="569888"/>
            <a:chExt cx="446244" cy="413228"/>
          </a:xfrm>
        </p:grpSpPr>
        <p:sp>
          <p:nvSpPr>
            <p:cNvPr id="79" name="Oval 78">
              <a:extLst>
                <a:ext uri="{FF2B5EF4-FFF2-40B4-BE49-F238E27FC236}">
                  <a16:creationId xmlns:a16="http://schemas.microsoft.com/office/drawing/2014/main" id="{5A35B28C-26DC-BD7F-DCB8-A15514B92209}"/>
                </a:ext>
              </a:extLst>
            </p:cNvPr>
            <p:cNvSpPr/>
            <p:nvPr/>
          </p:nvSpPr>
          <p:spPr bwMode="auto">
            <a:xfrm>
              <a:off x="5023093" y="569888"/>
              <a:ext cx="446244" cy="413228"/>
            </a:xfrm>
            <a:prstGeom prst="ellipse">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80" name="Picture 2">
              <a:extLst>
                <a:ext uri="{FF2B5EF4-FFF2-40B4-BE49-F238E27FC236}">
                  <a16:creationId xmlns:a16="http://schemas.microsoft.com/office/drawing/2014/main" id="{52A5B9CB-6BBA-BF28-9D25-D181ACF166C1}"/>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047284" y="602900"/>
              <a:ext cx="371852" cy="3718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1" name="Group 80">
            <a:extLst>
              <a:ext uri="{FF2B5EF4-FFF2-40B4-BE49-F238E27FC236}">
                <a16:creationId xmlns:a16="http://schemas.microsoft.com/office/drawing/2014/main" id="{773095BD-285E-605B-D906-125C04BC3C71}"/>
              </a:ext>
            </a:extLst>
          </p:cNvPr>
          <p:cNvGrpSpPr/>
          <p:nvPr/>
        </p:nvGrpSpPr>
        <p:grpSpPr>
          <a:xfrm>
            <a:off x="5046522" y="5875584"/>
            <a:ext cx="446244" cy="413228"/>
            <a:chOff x="5023093" y="569888"/>
            <a:chExt cx="446244" cy="413228"/>
          </a:xfrm>
        </p:grpSpPr>
        <p:sp>
          <p:nvSpPr>
            <p:cNvPr id="82" name="Oval 81">
              <a:extLst>
                <a:ext uri="{FF2B5EF4-FFF2-40B4-BE49-F238E27FC236}">
                  <a16:creationId xmlns:a16="http://schemas.microsoft.com/office/drawing/2014/main" id="{9FD2B867-57FF-F845-1430-73D2F4DAA914}"/>
                </a:ext>
              </a:extLst>
            </p:cNvPr>
            <p:cNvSpPr/>
            <p:nvPr/>
          </p:nvSpPr>
          <p:spPr bwMode="auto">
            <a:xfrm>
              <a:off x="5023093" y="569888"/>
              <a:ext cx="446244" cy="413228"/>
            </a:xfrm>
            <a:prstGeom prst="ellipse">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83" name="Picture 2">
              <a:extLst>
                <a:ext uri="{FF2B5EF4-FFF2-40B4-BE49-F238E27FC236}">
                  <a16:creationId xmlns:a16="http://schemas.microsoft.com/office/drawing/2014/main" id="{AF8F8FA9-788C-ED80-3F3D-E03226DD7BCC}"/>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047284" y="602900"/>
              <a:ext cx="371852" cy="3718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9" name="Group 88">
            <a:extLst>
              <a:ext uri="{FF2B5EF4-FFF2-40B4-BE49-F238E27FC236}">
                <a16:creationId xmlns:a16="http://schemas.microsoft.com/office/drawing/2014/main" id="{FDFFC2E5-6388-CC4B-4E28-DAB64384719D}"/>
              </a:ext>
            </a:extLst>
          </p:cNvPr>
          <p:cNvGrpSpPr/>
          <p:nvPr/>
        </p:nvGrpSpPr>
        <p:grpSpPr>
          <a:xfrm>
            <a:off x="6961175" y="682744"/>
            <a:ext cx="2337133" cy="196994"/>
            <a:chOff x="7778176" y="576090"/>
            <a:chExt cx="4015832" cy="387949"/>
          </a:xfrm>
        </p:grpSpPr>
        <p:pic>
          <p:nvPicPr>
            <p:cNvPr id="84" name="Picture 83">
              <a:extLst>
                <a:ext uri="{FF2B5EF4-FFF2-40B4-BE49-F238E27FC236}">
                  <a16:creationId xmlns:a16="http://schemas.microsoft.com/office/drawing/2014/main" id="{5376EB92-0AEF-D185-7545-349B3C07636F}"/>
                </a:ext>
              </a:extLst>
            </p:cNvPr>
            <p:cNvPicPr>
              <a:picLocks noChangeAspect="1"/>
            </p:cNvPicPr>
            <p:nvPr/>
          </p:nvPicPr>
          <p:blipFill>
            <a:blip r:embed="rId4"/>
            <a:stretch>
              <a:fillRect/>
            </a:stretch>
          </p:blipFill>
          <p:spPr>
            <a:xfrm>
              <a:off x="9412000" y="614834"/>
              <a:ext cx="1012230" cy="348108"/>
            </a:xfrm>
            <a:prstGeom prst="rect">
              <a:avLst/>
            </a:prstGeom>
          </p:spPr>
        </p:pic>
        <p:pic>
          <p:nvPicPr>
            <p:cNvPr id="85" name="Picture 84">
              <a:extLst>
                <a:ext uri="{FF2B5EF4-FFF2-40B4-BE49-F238E27FC236}">
                  <a16:creationId xmlns:a16="http://schemas.microsoft.com/office/drawing/2014/main" id="{D9BCCD56-BA47-A493-FACE-05239D42A1CC}"/>
                </a:ext>
              </a:extLst>
            </p:cNvPr>
            <p:cNvPicPr>
              <a:picLocks noChangeAspect="1"/>
            </p:cNvPicPr>
            <p:nvPr/>
          </p:nvPicPr>
          <p:blipFill>
            <a:blip r:embed="rId5"/>
            <a:stretch>
              <a:fillRect/>
            </a:stretch>
          </p:blipFill>
          <p:spPr>
            <a:xfrm>
              <a:off x="7778176" y="613462"/>
              <a:ext cx="1585004" cy="350577"/>
            </a:xfrm>
            <a:prstGeom prst="rect">
              <a:avLst/>
            </a:prstGeom>
          </p:spPr>
        </p:pic>
        <p:grpSp>
          <p:nvGrpSpPr>
            <p:cNvPr id="86" name="Group 85">
              <a:extLst>
                <a:ext uri="{FF2B5EF4-FFF2-40B4-BE49-F238E27FC236}">
                  <a16:creationId xmlns:a16="http://schemas.microsoft.com/office/drawing/2014/main" id="{01717DE6-F7AE-B7DA-3C27-57E3D6A861E4}"/>
                </a:ext>
              </a:extLst>
            </p:cNvPr>
            <p:cNvGrpSpPr/>
            <p:nvPr/>
          </p:nvGrpSpPr>
          <p:grpSpPr>
            <a:xfrm>
              <a:off x="10337914" y="576090"/>
              <a:ext cx="1456094" cy="384048"/>
              <a:chOff x="8657343" y="3486468"/>
              <a:chExt cx="1497391" cy="396660"/>
            </a:xfrm>
          </p:grpSpPr>
          <p:pic>
            <p:nvPicPr>
              <p:cNvPr id="87" name="Picture 86">
                <a:extLst>
                  <a:ext uri="{FF2B5EF4-FFF2-40B4-BE49-F238E27FC236}">
                    <a16:creationId xmlns:a16="http://schemas.microsoft.com/office/drawing/2014/main" id="{614BFE25-0C9C-A77D-A73C-368B07C119A1}"/>
                  </a:ext>
                </a:extLst>
              </p:cNvPr>
              <p:cNvPicPr>
                <a:picLocks noChangeAspect="1"/>
              </p:cNvPicPr>
              <p:nvPr/>
            </p:nvPicPr>
            <p:blipFill>
              <a:blip r:embed="rId6"/>
              <a:srcRect l="38095" t="-13003" r="29335" b="1"/>
              <a:stretch/>
            </p:blipFill>
            <p:spPr>
              <a:xfrm>
                <a:off x="8776364" y="3486468"/>
                <a:ext cx="1378370" cy="396660"/>
              </a:xfrm>
              <a:prstGeom prst="rect">
                <a:avLst/>
              </a:prstGeom>
            </p:spPr>
          </p:pic>
          <p:sp>
            <p:nvSpPr>
              <p:cNvPr id="88" name="TextBox 87">
                <a:extLst>
                  <a:ext uri="{FF2B5EF4-FFF2-40B4-BE49-F238E27FC236}">
                    <a16:creationId xmlns:a16="http://schemas.microsoft.com/office/drawing/2014/main" id="{F120BEDF-30A9-2E5B-C39A-A7ADF8417FB5}"/>
                  </a:ext>
                </a:extLst>
              </p:cNvPr>
              <p:cNvSpPr txBox="1"/>
              <p:nvPr/>
            </p:nvSpPr>
            <p:spPr>
              <a:xfrm>
                <a:off x="8657343" y="3597123"/>
                <a:ext cx="590185" cy="1907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grpSp>
      </p:grpSp>
    </p:spTree>
    <p:extLst>
      <p:ext uri="{BB962C8B-B14F-4D97-AF65-F5344CB8AC3E}">
        <p14:creationId xmlns:p14="http://schemas.microsoft.com/office/powerpoint/2010/main" val="1967211112"/>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2000" fill="remove" grpId="0" nodeType="withEffect">
                                  <p:stCondLst>
                                    <p:cond delay="0"/>
                                  </p:stCondLst>
                                  <p:childTnLst>
                                    <p:animClr clrSpc="rgb" dir="cw">
                                      <p:cBhvr override="childStyle">
                                        <p:cTn id="6" dur="1000" autoRev="1" fill="remove"/>
                                        <p:tgtEl>
                                          <p:spTgt spid="69"/>
                                        </p:tgtEl>
                                        <p:attrNameLst>
                                          <p:attrName>style.color</p:attrName>
                                        </p:attrNameLst>
                                      </p:cBhvr>
                                      <p:to>
                                        <a:srgbClr val="603BA1"/>
                                      </p:to>
                                    </p:animClr>
                                    <p:animClr clrSpc="rgb" dir="cw">
                                      <p:cBhvr>
                                        <p:cTn id="7" dur="1000" autoRev="1" fill="remove"/>
                                        <p:tgtEl>
                                          <p:spTgt spid="69"/>
                                        </p:tgtEl>
                                        <p:attrNameLst>
                                          <p:attrName>fillcolor</p:attrName>
                                        </p:attrNameLst>
                                      </p:cBhvr>
                                      <p:to>
                                        <a:srgbClr val="603BA1"/>
                                      </p:to>
                                    </p:animClr>
                                    <p:set>
                                      <p:cBhvr>
                                        <p:cTn id="8" dur="1000" autoRev="1" fill="remove"/>
                                        <p:tgtEl>
                                          <p:spTgt spid="69"/>
                                        </p:tgtEl>
                                        <p:attrNameLst>
                                          <p:attrName>fill.type</p:attrName>
                                        </p:attrNameLst>
                                      </p:cBhvr>
                                      <p:to>
                                        <p:strVal val="solid"/>
                                      </p:to>
                                    </p:set>
                                    <p:set>
                                      <p:cBhvr>
                                        <p:cTn id="9" dur="1000" autoRev="1" fill="remove"/>
                                        <p:tgtEl>
                                          <p:spTgt spid="69"/>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27" presetClass="emph" presetSubtype="0" repeatCount="2000" fill="remove" grpId="0" nodeType="clickEffect">
                                  <p:stCondLst>
                                    <p:cond delay="0"/>
                                  </p:stCondLst>
                                  <p:childTnLst>
                                    <p:animClr clrSpc="rgb" dir="cw">
                                      <p:cBhvr override="childStyle">
                                        <p:cTn id="13" dur="1000" autoRev="1" fill="remove"/>
                                        <p:tgtEl>
                                          <p:spTgt spid="68"/>
                                        </p:tgtEl>
                                        <p:attrNameLst>
                                          <p:attrName>style.color</p:attrName>
                                        </p:attrNameLst>
                                      </p:cBhvr>
                                      <p:to>
                                        <a:srgbClr val="603BA1"/>
                                      </p:to>
                                    </p:animClr>
                                    <p:animClr clrSpc="rgb" dir="cw">
                                      <p:cBhvr>
                                        <p:cTn id="14" dur="1000" autoRev="1" fill="remove"/>
                                        <p:tgtEl>
                                          <p:spTgt spid="68"/>
                                        </p:tgtEl>
                                        <p:attrNameLst>
                                          <p:attrName>fillcolor</p:attrName>
                                        </p:attrNameLst>
                                      </p:cBhvr>
                                      <p:to>
                                        <a:srgbClr val="603BA1"/>
                                      </p:to>
                                    </p:animClr>
                                    <p:set>
                                      <p:cBhvr>
                                        <p:cTn id="15" dur="1000" autoRev="1" fill="remove"/>
                                        <p:tgtEl>
                                          <p:spTgt spid="68"/>
                                        </p:tgtEl>
                                        <p:attrNameLst>
                                          <p:attrName>fill.type</p:attrName>
                                        </p:attrNameLst>
                                      </p:cBhvr>
                                      <p:to>
                                        <p:strVal val="solid"/>
                                      </p:to>
                                    </p:set>
                                    <p:set>
                                      <p:cBhvr>
                                        <p:cTn id="16" dur="1000" autoRev="1" fill="remove"/>
                                        <p:tgtEl>
                                          <p:spTgt spid="68"/>
                                        </p:tgtEl>
                                        <p:attrNameLst>
                                          <p:attrName>fill.on</p:attrName>
                                        </p:attrNameLst>
                                      </p:cBhvr>
                                      <p:to>
                                        <p:strVal val="true"/>
                                      </p:to>
                                    </p:set>
                                  </p:childTnLst>
                                </p:cTn>
                              </p:par>
                              <p:par>
                                <p:cTn id="17" presetID="27" presetClass="emph" presetSubtype="0" repeatCount="2000" fill="remove" grpId="0" nodeType="withEffect">
                                  <p:stCondLst>
                                    <p:cond delay="0"/>
                                  </p:stCondLst>
                                  <p:childTnLst>
                                    <p:animClr clrSpc="rgb" dir="cw">
                                      <p:cBhvr override="childStyle">
                                        <p:cTn id="18" dur="1000" autoRev="1" fill="remove"/>
                                        <p:tgtEl>
                                          <p:spTgt spid="70"/>
                                        </p:tgtEl>
                                        <p:attrNameLst>
                                          <p:attrName>style.color</p:attrName>
                                        </p:attrNameLst>
                                      </p:cBhvr>
                                      <p:to>
                                        <a:srgbClr val="603BA1"/>
                                      </p:to>
                                    </p:animClr>
                                    <p:animClr clrSpc="rgb" dir="cw">
                                      <p:cBhvr>
                                        <p:cTn id="19" dur="1000" autoRev="1" fill="remove"/>
                                        <p:tgtEl>
                                          <p:spTgt spid="70"/>
                                        </p:tgtEl>
                                        <p:attrNameLst>
                                          <p:attrName>fillcolor</p:attrName>
                                        </p:attrNameLst>
                                      </p:cBhvr>
                                      <p:to>
                                        <a:srgbClr val="603BA1"/>
                                      </p:to>
                                    </p:animClr>
                                    <p:set>
                                      <p:cBhvr>
                                        <p:cTn id="20" dur="1000" autoRev="1" fill="remove"/>
                                        <p:tgtEl>
                                          <p:spTgt spid="70"/>
                                        </p:tgtEl>
                                        <p:attrNameLst>
                                          <p:attrName>fill.type</p:attrName>
                                        </p:attrNameLst>
                                      </p:cBhvr>
                                      <p:to>
                                        <p:strVal val="solid"/>
                                      </p:to>
                                    </p:set>
                                    <p:set>
                                      <p:cBhvr>
                                        <p:cTn id="21" dur="1000" autoRev="1" fill="remove"/>
                                        <p:tgtEl>
                                          <p:spTgt spid="7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7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D2269373-4A4E-C5E9-8CCD-B2CBC6390E50}"/>
            </a:ext>
          </a:extLst>
        </p:cNvPr>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9EFD3AA0-8545-D259-2DB5-3B1D44F62A70}"/>
              </a:ext>
              <a:ext uri="{C183D7F6-B498-43B3-948B-1728B52AA6E4}">
                <adec:decorative xmlns:adec="http://schemas.microsoft.com/office/drawing/2017/decorative" val="1"/>
              </a:ext>
            </a:extLst>
          </p:cNvPr>
          <p:cNvSpPr/>
          <p:nvPr/>
        </p:nvSpPr>
        <p:spPr bwMode="auto">
          <a:xfrm>
            <a:off x="4174307" y="376926"/>
            <a:ext cx="5301817" cy="6101980"/>
          </a:xfrm>
          <a:prstGeom prst="roundRect">
            <a:avLst>
              <a:gd name="adj" fmla="val 1456"/>
            </a:avLst>
          </a:prstGeom>
          <a:solidFill>
            <a:srgbClr val="091F2C"/>
          </a:solidFill>
          <a:ln w="12700">
            <a:solidFill>
              <a:schemeClr val="tx1">
                <a:lumMod val="95000"/>
                <a:alpha val="10000"/>
              </a:schemeClr>
            </a:solidFill>
            <a:headEnd type="none" w="med" len="med"/>
            <a:tailEnd type="none" w="med" len="med"/>
          </a:ln>
          <a:effectLst>
            <a:outerShdw blurRad="317500" dist="63500" dir="8100000" algn="tr"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17" name="Straight Arrow Connector 16">
            <a:extLst>
              <a:ext uri="{FF2B5EF4-FFF2-40B4-BE49-F238E27FC236}">
                <a16:creationId xmlns:a16="http://schemas.microsoft.com/office/drawing/2014/main" id="{3179E844-808D-B258-9D52-4811D1AF5BE0}"/>
              </a:ext>
              <a:ext uri="{C183D7F6-B498-43B3-948B-1728B52AA6E4}">
                <adec:decorative xmlns:adec="http://schemas.microsoft.com/office/drawing/2017/decorative" val="1"/>
              </a:ext>
            </a:extLst>
          </p:cNvPr>
          <p:cNvCxnSpPr>
            <a:cxnSpLocks/>
          </p:cNvCxnSpPr>
          <p:nvPr/>
        </p:nvCxnSpPr>
        <p:spPr>
          <a:xfrm flipH="1">
            <a:off x="9483318" y="3502891"/>
            <a:ext cx="319274" cy="0"/>
          </a:xfrm>
          <a:prstGeom prst="straightConnector1">
            <a:avLst/>
          </a:prstGeom>
          <a:noFill/>
          <a:ln w="12700" cap="rnd" cmpd="sng" algn="ctr">
            <a:solidFill>
              <a:schemeClr val="tx1">
                <a:alpha val="80000"/>
              </a:schemeClr>
            </a:solidFill>
            <a:prstDash val="solid"/>
            <a:headEnd type="arrow" w="lg" len="med"/>
            <a:tailEnd type="arrow" w="lg" len="med"/>
          </a:ln>
          <a:effectLst/>
        </p:spPr>
      </p:cxnSp>
      <p:cxnSp>
        <p:nvCxnSpPr>
          <p:cNvPr id="13" name="Straight Arrow Connector 12">
            <a:extLst>
              <a:ext uri="{FF2B5EF4-FFF2-40B4-BE49-F238E27FC236}">
                <a16:creationId xmlns:a16="http://schemas.microsoft.com/office/drawing/2014/main" id="{8682E0C9-8A51-CEA1-3A97-FCBEAA9B8DE8}"/>
              </a:ext>
              <a:ext uri="{C183D7F6-B498-43B3-948B-1728B52AA6E4}">
                <adec:decorative xmlns:adec="http://schemas.microsoft.com/office/drawing/2017/decorative" val="1"/>
              </a:ext>
            </a:extLst>
          </p:cNvPr>
          <p:cNvCxnSpPr>
            <a:cxnSpLocks/>
          </p:cNvCxnSpPr>
          <p:nvPr/>
        </p:nvCxnSpPr>
        <p:spPr>
          <a:xfrm>
            <a:off x="7955067" y="5443094"/>
            <a:ext cx="0" cy="401341"/>
          </a:xfrm>
          <a:prstGeom prst="straightConnector1">
            <a:avLst/>
          </a:prstGeom>
          <a:ln w="222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6">
            <a:extLst>
              <a:ext uri="{FF2B5EF4-FFF2-40B4-BE49-F238E27FC236}">
                <a16:creationId xmlns:a16="http://schemas.microsoft.com/office/drawing/2014/main" id="{386391EB-1902-5FC2-580B-EE19284A27AA}"/>
              </a:ext>
              <a:ext uri="{C183D7F6-B498-43B3-948B-1728B52AA6E4}">
                <adec:decorative xmlns:adec="http://schemas.microsoft.com/office/drawing/2017/decorative" val="1"/>
              </a:ext>
            </a:extLst>
          </p:cNvPr>
          <p:cNvSpPr>
            <a:spLocks/>
          </p:cNvSpPr>
          <p:nvPr/>
        </p:nvSpPr>
        <p:spPr bwMode="auto">
          <a:xfrm>
            <a:off x="588263" y="3421713"/>
            <a:ext cx="548640" cy="45720"/>
          </a:xfrm>
          <a:prstGeom prst="roundRect">
            <a:avLst>
              <a:gd name="adj" fmla="val 50000"/>
            </a:avLst>
          </a:prstGeom>
          <a:gradFill flip="none" rotWithShape="1">
            <a:gsLst>
              <a:gs pos="70000">
                <a:srgbClr val="4284D5"/>
              </a:gs>
              <a:gs pos="0">
                <a:srgbClr val="F1B046"/>
              </a:gs>
              <a:gs pos="35000">
                <a:srgbClr val="D59ED7"/>
              </a:gs>
            </a:gsLst>
            <a:path path="circle">
              <a:fillToRect l="100000" t="100000"/>
            </a:path>
            <a:tileRect r="-100000" b="-100000"/>
          </a:gradFill>
          <a:ln w="6350" cap="flat" cmpd="sng" algn="ctr">
            <a:noFill/>
            <a:prstDash val="solid"/>
            <a:miter lim="800000"/>
            <a:headEnd type="none" w="med" len="med"/>
            <a:tailEnd type="none" w="med" len="med"/>
          </a:ln>
          <a:effectLst>
            <a:outerShdw blurRad="63500" sx="103000" sy="103000" algn="ctr" rotWithShape="0">
              <a:prstClr val="black">
                <a:alpha val="5000"/>
              </a:prstClr>
            </a:outerShdw>
          </a:effectLst>
        </p:spPr>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err="1">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6" name="Rectangle: Rounded Corners 5">
            <a:extLst>
              <a:ext uri="{FF2B5EF4-FFF2-40B4-BE49-F238E27FC236}">
                <a16:creationId xmlns:a16="http://schemas.microsoft.com/office/drawing/2014/main" id="{36E363C2-144C-F30C-1848-7895A89F3906}"/>
              </a:ext>
              <a:ext uri="{C183D7F6-B498-43B3-948B-1728B52AA6E4}">
                <adec:decorative xmlns:adec="http://schemas.microsoft.com/office/drawing/2017/decorative" val="1"/>
              </a:ext>
            </a:extLst>
          </p:cNvPr>
          <p:cNvSpPr/>
          <p:nvPr/>
        </p:nvSpPr>
        <p:spPr>
          <a:xfrm>
            <a:off x="9806474" y="1407831"/>
            <a:ext cx="1804479" cy="4109440"/>
          </a:xfrm>
          <a:prstGeom prst="roundRect">
            <a:avLst>
              <a:gd name="adj" fmla="val 3877"/>
            </a:avLst>
          </a:prstGeom>
          <a:solidFill>
            <a:srgbClr val="091F2C"/>
          </a:solidFill>
          <a:ln w="12700">
            <a:solidFill>
              <a:schemeClr val="tx1">
                <a:lumMod val="95000"/>
                <a:alpha val="10000"/>
              </a:schemeClr>
            </a:solidFill>
            <a:headEnd type="none" w="med" len="med"/>
            <a:tailEnd type="none" w="med" len="med"/>
          </a:ln>
          <a:effectLst>
            <a:outerShdw blurRad="317500" dist="63500" dir="8100000" algn="tr"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8" name="Rectangle: Rounded Corners 17">
            <a:extLst>
              <a:ext uri="{FF2B5EF4-FFF2-40B4-BE49-F238E27FC236}">
                <a16:creationId xmlns:a16="http://schemas.microsoft.com/office/drawing/2014/main" id="{863DBA12-1DAF-35C8-8BFB-AD2FF80EB6D5}"/>
              </a:ext>
              <a:ext uri="{C183D7F6-B498-43B3-948B-1728B52AA6E4}">
                <adec:decorative xmlns:adec="http://schemas.microsoft.com/office/drawing/2017/decorative" val="1"/>
              </a:ext>
            </a:extLst>
          </p:cNvPr>
          <p:cNvSpPr/>
          <p:nvPr/>
        </p:nvSpPr>
        <p:spPr bwMode="auto">
          <a:xfrm>
            <a:off x="10167003" y="2060511"/>
            <a:ext cx="1090690" cy="895375"/>
          </a:xfrm>
          <a:prstGeom prst="roundRect">
            <a:avLst>
              <a:gd name="adj" fmla="val 7222"/>
            </a:avLst>
          </a:prstGeom>
          <a:solidFill>
            <a:srgbClr val="091F2C"/>
          </a:solidFill>
          <a:ln w="12700">
            <a:solidFill>
              <a:schemeClr val="tx1">
                <a:lumMod val="95000"/>
                <a:alpha val="10000"/>
              </a:schemeClr>
            </a:solidFill>
            <a:headEnd type="none" w="med" len="med"/>
            <a:tailEnd type="none" w="med" len="med"/>
          </a:ln>
          <a:effectLst>
            <a:outerShdw blurRad="317500" dist="63500" dir="8100000" algn="tr"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9" name="Rectangle: Rounded Corners 18">
            <a:extLst>
              <a:ext uri="{FF2B5EF4-FFF2-40B4-BE49-F238E27FC236}">
                <a16:creationId xmlns:a16="http://schemas.microsoft.com/office/drawing/2014/main" id="{E94C258B-1186-01FC-57DD-9A16AC5DBEEC}"/>
              </a:ext>
              <a:ext uri="{C183D7F6-B498-43B3-948B-1728B52AA6E4}">
                <adec:decorative xmlns:adec="http://schemas.microsoft.com/office/drawing/2017/decorative" val="1"/>
              </a:ext>
            </a:extLst>
          </p:cNvPr>
          <p:cNvSpPr/>
          <p:nvPr/>
        </p:nvSpPr>
        <p:spPr>
          <a:xfrm>
            <a:off x="10260441" y="2115200"/>
            <a:ext cx="905504" cy="98692"/>
          </a:xfrm>
          <a:prstGeom prst="roundRect">
            <a:avLst/>
          </a:prstGeom>
          <a:noFill/>
          <a:ln w="635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20" name="Rectangle: Rounded Corners 19">
            <a:extLst>
              <a:ext uri="{FF2B5EF4-FFF2-40B4-BE49-F238E27FC236}">
                <a16:creationId xmlns:a16="http://schemas.microsoft.com/office/drawing/2014/main" id="{DD568FB5-0F7E-F8FF-B93F-C4343CD69924}"/>
              </a:ext>
              <a:ext uri="{C183D7F6-B498-43B3-948B-1728B52AA6E4}">
                <adec:decorative xmlns:adec="http://schemas.microsoft.com/office/drawing/2017/decorative" val="1"/>
              </a:ext>
            </a:extLst>
          </p:cNvPr>
          <p:cNvSpPr/>
          <p:nvPr/>
        </p:nvSpPr>
        <p:spPr>
          <a:xfrm>
            <a:off x="10257314" y="2279017"/>
            <a:ext cx="267488" cy="461591"/>
          </a:xfrm>
          <a:prstGeom prst="roundRect">
            <a:avLst>
              <a:gd name="adj" fmla="val 12394"/>
            </a:avLst>
          </a:prstGeom>
          <a:noFill/>
          <a:ln w="635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21" name="Rectangle: Rounded Corners 20">
            <a:extLst>
              <a:ext uri="{FF2B5EF4-FFF2-40B4-BE49-F238E27FC236}">
                <a16:creationId xmlns:a16="http://schemas.microsoft.com/office/drawing/2014/main" id="{49B46D0F-1DD8-A65B-E14C-942445D8E721}"/>
              </a:ext>
              <a:ext uri="{C183D7F6-B498-43B3-948B-1728B52AA6E4}">
                <adec:decorative xmlns:adec="http://schemas.microsoft.com/office/drawing/2017/decorative" val="1"/>
              </a:ext>
            </a:extLst>
          </p:cNvPr>
          <p:cNvSpPr/>
          <p:nvPr/>
        </p:nvSpPr>
        <p:spPr>
          <a:xfrm>
            <a:off x="10250164" y="2802850"/>
            <a:ext cx="939934" cy="98692"/>
          </a:xfrm>
          <a:prstGeom prst="roundRect">
            <a:avLst/>
          </a:prstGeom>
          <a:noFill/>
          <a:ln w="635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22" name="Rectangle: Rounded Corners 21">
            <a:extLst>
              <a:ext uri="{FF2B5EF4-FFF2-40B4-BE49-F238E27FC236}">
                <a16:creationId xmlns:a16="http://schemas.microsoft.com/office/drawing/2014/main" id="{1443F8D4-E0C2-F8BD-D5AE-C852A7AC5AA8}"/>
              </a:ext>
              <a:ext uri="{C183D7F6-B498-43B3-948B-1728B52AA6E4}">
                <adec:decorative xmlns:adec="http://schemas.microsoft.com/office/drawing/2017/decorative" val="1"/>
              </a:ext>
            </a:extLst>
          </p:cNvPr>
          <p:cNvSpPr/>
          <p:nvPr/>
        </p:nvSpPr>
        <p:spPr>
          <a:xfrm>
            <a:off x="10615114" y="2297288"/>
            <a:ext cx="550832" cy="98692"/>
          </a:xfrm>
          <a:prstGeom prst="roundRect">
            <a:avLst>
              <a:gd name="adj" fmla="val 10024"/>
            </a:avLst>
          </a:prstGeom>
          <a:noFill/>
          <a:ln w="63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23" name="Rectangle: Rounded Corners 22">
            <a:extLst>
              <a:ext uri="{FF2B5EF4-FFF2-40B4-BE49-F238E27FC236}">
                <a16:creationId xmlns:a16="http://schemas.microsoft.com/office/drawing/2014/main" id="{2EABB7ED-4F2B-B651-6C20-F5549BB2DF2B}"/>
              </a:ext>
              <a:ext uri="{C183D7F6-B498-43B3-948B-1728B52AA6E4}">
                <adec:decorative xmlns:adec="http://schemas.microsoft.com/office/drawing/2017/decorative" val="1"/>
              </a:ext>
            </a:extLst>
          </p:cNvPr>
          <p:cNvSpPr/>
          <p:nvPr/>
        </p:nvSpPr>
        <p:spPr>
          <a:xfrm>
            <a:off x="10615114" y="2460466"/>
            <a:ext cx="550832" cy="98692"/>
          </a:xfrm>
          <a:prstGeom prst="roundRect">
            <a:avLst>
              <a:gd name="adj" fmla="val 10024"/>
            </a:avLst>
          </a:prstGeom>
          <a:noFill/>
          <a:ln w="63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24" name="Rectangle: Rounded Corners 23">
            <a:extLst>
              <a:ext uri="{FF2B5EF4-FFF2-40B4-BE49-F238E27FC236}">
                <a16:creationId xmlns:a16="http://schemas.microsoft.com/office/drawing/2014/main" id="{F46412C2-29CC-E00C-E0DF-6A75F8DBF4ED}"/>
              </a:ext>
              <a:ext uri="{C183D7F6-B498-43B3-948B-1728B52AA6E4}">
                <adec:decorative xmlns:adec="http://schemas.microsoft.com/office/drawing/2017/decorative" val="1"/>
              </a:ext>
            </a:extLst>
          </p:cNvPr>
          <p:cNvSpPr/>
          <p:nvPr/>
        </p:nvSpPr>
        <p:spPr>
          <a:xfrm>
            <a:off x="10615114" y="2620762"/>
            <a:ext cx="550832" cy="98692"/>
          </a:xfrm>
          <a:prstGeom prst="roundRect">
            <a:avLst>
              <a:gd name="adj" fmla="val 10024"/>
            </a:avLst>
          </a:prstGeom>
          <a:noFill/>
          <a:ln w="63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50" name="Rectangle: Rounded Corners 49">
            <a:extLst>
              <a:ext uri="{FF2B5EF4-FFF2-40B4-BE49-F238E27FC236}">
                <a16:creationId xmlns:a16="http://schemas.microsoft.com/office/drawing/2014/main" id="{7B6DBC2E-D433-C90F-ECF4-C75A14F75825}"/>
              </a:ext>
              <a:ext uri="{C183D7F6-B498-43B3-948B-1728B52AA6E4}">
                <adec:decorative xmlns:adec="http://schemas.microsoft.com/office/drawing/2017/decorative" val="1"/>
              </a:ext>
            </a:extLst>
          </p:cNvPr>
          <p:cNvSpPr/>
          <p:nvPr/>
        </p:nvSpPr>
        <p:spPr bwMode="auto">
          <a:xfrm>
            <a:off x="10163368" y="3221740"/>
            <a:ext cx="1090690" cy="895375"/>
          </a:xfrm>
          <a:prstGeom prst="roundRect">
            <a:avLst>
              <a:gd name="adj" fmla="val 7222"/>
            </a:avLst>
          </a:prstGeom>
          <a:solidFill>
            <a:srgbClr val="091F2C"/>
          </a:solidFill>
          <a:ln w="12700">
            <a:solidFill>
              <a:schemeClr val="tx1">
                <a:lumMod val="95000"/>
                <a:alpha val="10000"/>
              </a:schemeClr>
            </a:solidFill>
            <a:headEnd type="none" w="med" len="med"/>
            <a:tailEnd type="none" w="med" len="med"/>
          </a:ln>
          <a:effectLst>
            <a:outerShdw blurRad="317500" dist="63500" dir="8100000" algn="tr"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51" name="Rectangle: Rounded Corners 50">
            <a:extLst>
              <a:ext uri="{FF2B5EF4-FFF2-40B4-BE49-F238E27FC236}">
                <a16:creationId xmlns:a16="http://schemas.microsoft.com/office/drawing/2014/main" id="{3AF63004-DAE2-BCC8-DE9A-ECF9B94D095B}"/>
              </a:ext>
              <a:ext uri="{C183D7F6-B498-43B3-948B-1728B52AA6E4}">
                <adec:decorative xmlns:adec="http://schemas.microsoft.com/office/drawing/2017/decorative" val="1"/>
              </a:ext>
            </a:extLst>
          </p:cNvPr>
          <p:cNvSpPr/>
          <p:nvPr/>
        </p:nvSpPr>
        <p:spPr>
          <a:xfrm>
            <a:off x="10256806" y="3276429"/>
            <a:ext cx="905504" cy="98692"/>
          </a:xfrm>
          <a:prstGeom prst="roundRect">
            <a:avLst/>
          </a:prstGeom>
          <a:noFill/>
          <a:ln w="635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52" name="Rectangle: Rounded Corners 51">
            <a:extLst>
              <a:ext uri="{FF2B5EF4-FFF2-40B4-BE49-F238E27FC236}">
                <a16:creationId xmlns:a16="http://schemas.microsoft.com/office/drawing/2014/main" id="{A016A5A2-E673-068A-C444-49D5E0A1BFDF}"/>
              </a:ext>
              <a:ext uri="{C183D7F6-B498-43B3-948B-1728B52AA6E4}">
                <adec:decorative xmlns:adec="http://schemas.microsoft.com/office/drawing/2017/decorative" val="1"/>
              </a:ext>
            </a:extLst>
          </p:cNvPr>
          <p:cNvSpPr/>
          <p:nvPr/>
        </p:nvSpPr>
        <p:spPr>
          <a:xfrm>
            <a:off x="10253679" y="3440246"/>
            <a:ext cx="267488" cy="461591"/>
          </a:xfrm>
          <a:prstGeom prst="roundRect">
            <a:avLst>
              <a:gd name="adj" fmla="val 12394"/>
            </a:avLst>
          </a:prstGeom>
          <a:noFill/>
          <a:ln w="635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53" name="Rectangle: Rounded Corners 52">
            <a:extLst>
              <a:ext uri="{FF2B5EF4-FFF2-40B4-BE49-F238E27FC236}">
                <a16:creationId xmlns:a16="http://schemas.microsoft.com/office/drawing/2014/main" id="{CE144624-D24E-2DE8-4EE7-03B23AC346B9}"/>
              </a:ext>
              <a:ext uri="{C183D7F6-B498-43B3-948B-1728B52AA6E4}">
                <adec:decorative xmlns:adec="http://schemas.microsoft.com/office/drawing/2017/decorative" val="1"/>
              </a:ext>
            </a:extLst>
          </p:cNvPr>
          <p:cNvSpPr/>
          <p:nvPr/>
        </p:nvSpPr>
        <p:spPr>
          <a:xfrm>
            <a:off x="10246529" y="3964079"/>
            <a:ext cx="939934" cy="98692"/>
          </a:xfrm>
          <a:prstGeom prst="roundRect">
            <a:avLst/>
          </a:prstGeom>
          <a:noFill/>
          <a:ln w="635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54" name="Rectangle: Rounded Corners 53">
            <a:extLst>
              <a:ext uri="{FF2B5EF4-FFF2-40B4-BE49-F238E27FC236}">
                <a16:creationId xmlns:a16="http://schemas.microsoft.com/office/drawing/2014/main" id="{61A24814-F578-7762-1A29-510E81476EC6}"/>
              </a:ext>
              <a:ext uri="{C183D7F6-B498-43B3-948B-1728B52AA6E4}">
                <adec:decorative xmlns:adec="http://schemas.microsoft.com/office/drawing/2017/decorative" val="1"/>
              </a:ext>
            </a:extLst>
          </p:cNvPr>
          <p:cNvSpPr/>
          <p:nvPr/>
        </p:nvSpPr>
        <p:spPr>
          <a:xfrm>
            <a:off x="10611479" y="3458517"/>
            <a:ext cx="550832" cy="98692"/>
          </a:xfrm>
          <a:prstGeom prst="roundRect">
            <a:avLst>
              <a:gd name="adj" fmla="val 10024"/>
            </a:avLst>
          </a:prstGeom>
          <a:noFill/>
          <a:ln w="63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55" name="Rectangle: Rounded Corners 54">
            <a:extLst>
              <a:ext uri="{FF2B5EF4-FFF2-40B4-BE49-F238E27FC236}">
                <a16:creationId xmlns:a16="http://schemas.microsoft.com/office/drawing/2014/main" id="{0BB669F2-412C-B38E-2FD3-97D35BC89FC0}"/>
              </a:ext>
              <a:ext uri="{C183D7F6-B498-43B3-948B-1728B52AA6E4}">
                <adec:decorative xmlns:adec="http://schemas.microsoft.com/office/drawing/2017/decorative" val="1"/>
              </a:ext>
            </a:extLst>
          </p:cNvPr>
          <p:cNvSpPr/>
          <p:nvPr/>
        </p:nvSpPr>
        <p:spPr>
          <a:xfrm>
            <a:off x="10611479" y="3621695"/>
            <a:ext cx="550832" cy="98692"/>
          </a:xfrm>
          <a:prstGeom prst="roundRect">
            <a:avLst>
              <a:gd name="adj" fmla="val 10024"/>
            </a:avLst>
          </a:prstGeom>
          <a:noFill/>
          <a:ln w="63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56" name="Rectangle: Rounded Corners 55">
            <a:extLst>
              <a:ext uri="{FF2B5EF4-FFF2-40B4-BE49-F238E27FC236}">
                <a16:creationId xmlns:a16="http://schemas.microsoft.com/office/drawing/2014/main" id="{87570780-1EB0-C959-F6E9-CA6DD19EE9E4}"/>
              </a:ext>
              <a:ext uri="{C183D7F6-B498-43B3-948B-1728B52AA6E4}">
                <adec:decorative xmlns:adec="http://schemas.microsoft.com/office/drawing/2017/decorative" val="1"/>
              </a:ext>
            </a:extLst>
          </p:cNvPr>
          <p:cNvSpPr/>
          <p:nvPr/>
        </p:nvSpPr>
        <p:spPr>
          <a:xfrm>
            <a:off x="10611479" y="3781991"/>
            <a:ext cx="550832" cy="98692"/>
          </a:xfrm>
          <a:prstGeom prst="roundRect">
            <a:avLst>
              <a:gd name="adj" fmla="val 10024"/>
            </a:avLst>
          </a:prstGeom>
          <a:noFill/>
          <a:ln w="63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58" name="Rectangle: Rounded Corners 57">
            <a:extLst>
              <a:ext uri="{FF2B5EF4-FFF2-40B4-BE49-F238E27FC236}">
                <a16:creationId xmlns:a16="http://schemas.microsoft.com/office/drawing/2014/main" id="{367E1285-BE10-9DB8-2A92-34FB4F238DEA}"/>
              </a:ext>
              <a:ext uri="{C183D7F6-B498-43B3-948B-1728B52AA6E4}">
                <adec:decorative xmlns:adec="http://schemas.microsoft.com/office/drawing/2017/decorative" val="1"/>
              </a:ext>
            </a:extLst>
          </p:cNvPr>
          <p:cNvSpPr/>
          <p:nvPr/>
        </p:nvSpPr>
        <p:spPr bwMode="auto">
          <a:xfrm>
            <a:off x="10163368" y="4382970"/>
            <a:ext cx="1090690" cy="895375"/>
          </a:xfrm>
          <a:prstGeom prst="roundRect">
            <a:avLst>
              <a:gd name="adj" fmla="val 7222"/>
            </a:avLst>
          </a:prstGeom>
          <a:solidFill>
            <a:srgbClr val="091F2C"/>
          </a:solidFill>
          <a:ln w="12700">
            <a:solidFill>
              <a:schemeClr val="tx1">
                <a:lumMod val="95000"/>
                <a:alpha val="10000"/>
              </a:schemeClr>
            </a:solidFill>
            <a:headEnd type="none" w="med" len="med"/>
            <a:tailEnd type="none" w="med" len="med"/>
          </a:ln>
          <a:effectLst>
            <a:outerShdw blurRad="317500" dist="63500" dir="8100000" algn="tr"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59" name="Rectangle: Rounded Corners 58">
            <a:extLst>
              <a:ext uri="{FF2B5EF4-FFF2-40B4-BE49-F238E27FC236}">
                <a16:creationId xmlns:a16="http://schemas.microsoft.com/office/drawing/2014/main" id="{E99EADBC-B20E-47BF-7CEC-DC66C6523C03}"/>
              </a:ext>
              <a:ext uri="{C183D7F6-B498-43B3-948B-1728B52AA6E4}">
                <adec:decorative xmlns:adec="http://schemas.microsoft.com/office/drawing/2017/decorative" val="1"/>
              </a:ext>
            </a:extLst>
          </p:cNvPr>
          <p:cNvSpPr/>
          <p:nvPr/>
        </p:nvSpPr>
        <p:spPr>
          <a:xfrm>
            <a:off x="10256806" y="4437659"/>
            <a:ext cx="905504" cy="98692"/>
          </a:xfrm>
          <a:prstGeom prst="roundRect">
            <a:avLst/>
          </a:prstGeom>
          <a:noFill/>
          <a:ln w="635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60" name="Rectangle: Rounded Corners 59">
            <a:extLst>
              <a:ext uri="{FF2B5EF4-FFF2-40B4-BE49-F238E27FC236}">
                <a16:creationId xmlns:a16="http://schemas.microsoft.com/office/drawing/2014/main" id="{B875D75A-3090-203E-9FD0-039466716FDE}"/>
              </a:ext>
              <a:ext uri="{C183D7F6-B498-43B3-948B-1728B52AA6E4}">
                <adec:decorative xmlns:adec="http://schemas.microsoft.com/office/drawing/2017/decorative" val="1"/>
              </a:ext>
            </a:extLst>
          </p:cNvPr>
          <p:cNvSpPr/>
          <p:nvPr/>
        </p:nvSpPr>
        <p:spPr>
          <a:xfrm>
            <a:off x="10253679" y="4601476"/>
            <a:ext cx="267488" cy="461591"/>
          </a:xfrm>
          <a:prstGeom prst="roundRect">
            <a:avLst>
              <a:gd name="adj" fmla="val 12394"/>
            </a:avLst>
          </a:prstGeom>
          <a:noFill/>
          <a:ln w="635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61" name="Rectangle: Rounded Corners 60">
            <a:extLst>
              <a:ext uri="{FF2B5EF4-FFF2-40B4-BE49-F238E27FC236}">
                <a16:creationId xmlns:a16="http://schemas.microsoft.com/office/drawing/2014/main" id="{DBC33CB1-9FC0-264D-C0B8-3B98DAD2BCAA}"/>
              </a:ext>
              <a:ext uri="{C183D7F6-B498-43B3-948B-1728B52AA6E4}">
                <adec:decorative xmlns:adec="http://schemas.microsoft.com/office/drawing/2017/decorative" val="1"/>
              </a:ext>
            </a:extLst>
          </p:cNvPr>
          <p:cNvSpPr/>
          <p:nvPr/>
        </p:nvSpPr>
        <p:spPr>
          <a:xfrm>
            <a:off x="10246529" y="5125309"/>
            <a:ext cx="939934" cy="98692"/>
          </a:xfrm>
          <a:prstGeom prst="roundRect">
            <a:avLst/>
          </a:prstGeom>
          <a:noFill/>
          <a:ln w="635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62" name="Rectangle: Rounded Corners 61">
            <a:extLst>
              <a:ext uri="{FF2B5EF4-FFF2-40B4-BE49-F238E27FC236}">
                <a16:creationId xmlns:a16="http://schemas.microsoft.com/office/drawing/2014/main" id="{FB88FD24-5750-1939-85BE-86034B5ED501}"/>
              </a:ext>
              <a:ext uri="{C183D7F6-B498-43B3-948B-1728B52AA6E4}">
                <adec:decorative xmlns:adec="http://schemas.microsoft.com/office/drawing/2017/decorative" val="1"/>
              </a:ext>
            </a:extLst>
          </p:cNvPr>
          <p:cNvSpPr/>
          <p:nvPr/>
        </p:nvSpPr>
        <p:spPr>
          <a:xfrm>
            <a:off x="10611479" y="4619747"/>
            <a:ext cx="550832" cy="98692"/>
          </a:xfrm>
          <a:prstGeom prst="roundRect">
            <a:avLst>
              <a:gd name="adj" fmla="val 10024"/>
            </a:avLst>
          </a:prstGeom>
          <a:noFill/>
          <a:ln w="63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63" name="Rectangle: Rounded Corners 62">
            <a:extLst>
              <a:ext uri="{FF2B5EF4-FFF2-40B4-BE49-F238E27FC236}">
                <a16:creationId xmlns:a16="http://schemas.microsoft.com/office/drawing/2014/main" id="{DA91F3F8-F343-97F5-6A70-037F0CB32226}"/>
              </a:ext>
              <a:ext uri="{C183D7F6-B498-43B3-948B-1728B52AA6E4}">
                <adec:decorative xmlns:adec="http://schemas.microsoft.com/office/drawing/2017/decorative" val="1"/>
              </a:ext>
            </a:extLst>
          </p:cNvPr>
          <p:cNvSpPr/>
          <p:nvPr/>
        </p:nvSpPr>
        <p:spPr>
          <a:xfrm>
            <a:off x="10611479" y="4782925"/>
            <a:ext cx="550832" cy="98692"/>
          </a:xfrm>
          <a:prstGeom prst="roundRect">
            <a:avLst>
              <a:gd name="adj" fmla="val 10024"/>
            </a:avLst>
          </a:prstGeom>
          <a:noFill/>
          <a:ln w="63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64" name="Rectangle: Rounded Corners 63">
            <a:extLst>
              <a:ext uri="{FF2B5EF4-FFF2-40B4-BE49-F238E27FC236}">
                <a16:creationId xmlns:a16="http://schemas.microsoft.com/office/drawing/2014/main" id="{A0EFA753-403C-CEFB-80C6-FC311BB0F34F}"/>
              </a:ext>
              <a:ext uri="{C183D7F6-B498-43B3-948B-1728B52AA6E4}">
                <adec:decorative xmlns:adec="http://schemas.microsoft.com/office/drawing/2017/decorative" val="1"/>
              </a:ext>
            </a:extLst>
          </p:cNvPr>
          <p:cNvSpPr/>
          <p:nvPr/>
        </p:nvSpPr>
        <p:spPr>
          <a:xfrm>
            <a:off x="10611479" y="4943221"/>
            <a:ext cx="550832" cy="98692"/>
          </a:xfrm>
          <a:prstGeom prst="roundRect">
            <a:avLst>
              <a:gd name="adj" fmla="val 10024"/>
            </a:avLst>
          </a:prstGeom>
          <a:noFill/>
          <a:ln w="63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99" name="Title 98">
            <a:extLst>
              <a:ext uri="{FF2B5EF4-FFF2-40B4-BE49-F238E27FC236}">
                <a16:creationId xmlns:a16="http://schemas.microsoft.com/office/drawing/2014/main" id="{3D7153A6-7720-ABB4-1105-377D125DB987}"/>
              </a:ext>
            </a:extLst>
          </p:cNvPr>
          <p:cNvSpPr>
            <a:spLocks noGrp="1"/>
          </p:cNvSpPr>
          <p:nvPr>
            <p:ph type="title"/>
          </p:nvPr>
        </p:nvSpPr>
        <p:spPr>
          <a:xfrm>
            <a:off x="588264" y="1853839"/>
            <a:ext cx="3255693" cy="1661993"/>
          </a:xfrm>
        </p:spPr>
        <p:txBody>
          <a:bodyPr/>
          <a:lstStyle/>
          <a:p>
            <a:r>
              <a:rPr lang="en-GB" dirty="0"/>
              <a:t>Custom Engine Agent </a:t>
            </a:r>
            <a:br>
              <a:rPr lang="en-GB" dirty="0"/>
            </a:br>
            <a:r>
              <a:rPr lang="en-GB" dirty="0"/>
              <a:t>components</a:t>
            </a:r>
          </a:p>
        </p:txBody>
      </p:sp>
      <p:sp>
        <p:nvSpPr>
          <p:cNvPr id="4" name="TextBox 3">
            <a:extLst>
              <a:ext uri="{FF2B5EF4-FFF2-40B4-BE49-F238E27FC236}">
                <a16:creationId xmlns:a16="http://schemas.microsoft.com/office/drawing/2014/main" id="{9773B03F-8726-EC99-B12A-2C556A747667}"/>
              </a:ext>
            </a:extLst>
          </p:cNvPr>
          <p:cNvSpPr txBox="1"/>
          <p:nvPr/>
        </p:nvSpPr>
        <p:spPr>
          <a:xfrm>
            <a:off x="588263" y="3650313"/>
            <a:ext cx="2978732" cy="276999"/>
          </a:xfrm>
          <a:prstGeom prst="rect">
            <a:avLst/>
          </a:prstGeom>
        </p:spPr>
        <p:txBody>
          <a:bodyPr vert="horz" wrap="square" lIns="0" tIns="0" rIns="0" bIns="0" rtlCol="0" anchor="t">
            <a:spAutoFit/>
          </a:bodyPr>
          <a:lstStyle>
            <a:defPPr>
              <a:defRPr lang="en-US"/>
            </a:defPPr>
            <a:lvl1pPr marR="0" lvl="0" indent="0" defTabSz="932788" fontAlgn="auto">
              <a:lnSpc>
                <a:spcPct val="100000"/>
              </a:lnSpc>
              <a:spcBef>
                <a:spcPct val="0"/>
              </a:spcBef>
              <a:spcAft>
                <a:spcPts val="0"/>
              </a:spcAft>
              <a:buClrTx/>
              <a:buSzTx/>
              <a:buFontTx/>
              <a:buNone/>
              <a:tabLst/>
              <a:defRPr kumimoji="0" sz="1600" b="0" i="0" u="none" strike="noStrike" cap="none" spc="0" normalizeH="0" baseline="0">
                <a:ln w="3175">
                  <a:noFill/>
                </a:ln>
                <a:solidFill>
                  <a:srgbClr val="0078D4"/>
                </a:solidFill>
                <a:effectLst/>
                <a:uLnTx/>
                <a:uFillTx/>
                <a:latin typeface="Segoe UI Semibold"/>
                <a:cs typeface="Segoe UI" pitchFamily="34" charset="0"/>
              </a:defRPr>
            </a:lvl1pPr>
          </a:lstStyle>
          <a:p>
            <a:pPr marL="0" marR="0" lvl="0" indent="0" algn="l" defTabSz="932788"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solidFill>
                  <a:srgbClr val="FFFFFF"/>
                </a:solidFill>
                <a:effectLst/>
                <a:uLnTx/>
                <a:uFillTx/>
                <a:latin typeface="Segoe UI"/>
                <a:ea typeface="+mn-ea"/>
                <a:cs typeface="Segoe UI" pitchFamily="34" charset="0"/>
              </a:rPr>
              <a:t>M365 Agents SDK</a:t>
            </a:r>
          </a:p>
        </p:txBody>
      </p:sp>
      <p:sp>
        <p:nvSpPr>
          <p:cNvPr id="39" name="Rectangle: Rounded Corners 38">
            <a:extLst>
              <a:ext uri="{FF2B5EF4-FFF2-40B4-BE49-F238E27FC236}">
                <a16:creationId xmlns:a16="http://schemas.microsoft.com/office/drawing/2014/main" id="{E7B893FA-1625-DF46-0FEC-602EE5FB8AF5}"/>
              </a:ext>
              <a:ext uri="{C183D7F6-B498-43B3-948B-1728B52AA6E4}">
                <adec:decorative xmlns:adec="http://schemas.microsoft.com/office/drawing/2017/decorative" val="0"/>
              </a:ext>
            </a:extLst>
          </p:cNvPr>
          <p:cNvSpPr/>
          <p:nvPr/>
        </p:nvSpPr>
        <p:spPr>
          <a:xfrm>
            <a:off x="4343975" y="542938"/>
            <a:ext cx="4954333" cy="476606"/>
          </a:xfrm>
          <a:prstGeom prst="roundRect">
            <a:avLst/>
          </a:prstGeom>
          <a:noFill/>
          <a:ln w="1270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Segoe UI" pitchFamily="34" charset="0"/>
              </a:rPr>
              <a:t>User experience </a:t>
            </a:r>
          </a:p>
        </p:txBody>
      </p:sp>
      <p:cxnSp>
        <p:nvCxnSpPr>
          <p:cNvPr id="11" name="Straight Arrow Connector 10" descr="bi-directional arrow to">
            <a:extLst>
              <a:ext uri="{FF2B5EF4-FFF2-40B4-BE49-F238E27FC236}">
                <a16:creationId xmlns:a16="http://schemas.microsoft.com/office/drawing/2014/main" id="{4416D100-8AEB-4505-DFEC-EA8C1F6F4D10}"/>
              </a:ext>
              <a:ext uri="{C183D7F6-B498-43B3-948B-1728B52AA6E4}">
                <adec:decorative xmlns:adec="http://schemas.microsoft.com/office/drawing/2017/decorative" val="0"/>
              </a:ext>
            </a:extLst>
          </p:cNvPr>
          <p:cNvCxnSpPr>
            <a:cxnSpLocks/>
          </p:cNvCxnSpPr>
          <p:nvPr/>
        </p:nvCxnSpPr>
        <p:spPr>
          <a:xfrm>
            <a:off x="5233210" y="1017908"/>
            <a:ext cx="0" cy="356760"/>
          </a:xfrm>
          <a:prstGeom prst="straightConnector1">
            <a:avLst/>
          </a:prstGeom>
          <a:noFill/>
          <a:ln w="12700" cap="rnd" cmpd="sng" algn="ctr">
            <a:solidFill>
              <a:schemeClr val="tx1">
                <a:alpha val="80000"/>
              </a:schemeClr>
            </a:solidFill>
            <a:prstDash val="solid"/>
            <a:headEnd type="arrow" w="lg" len="med"/>
            <a:tailEnd type="arrow" w="lg" len="med"/>
          </a:ln>
          <a:effectLst/>
        </p:spPr>
      </p:cxnSp>
      <p:sp>
        <p:nvSpPr>
          <p:cNvPr id="43" name="Rectangle: Rounded Corners 42">
            <a:extLst>
              <a:ext uri="{FF2B5EF4-FFF2-40B4-BE49-F238E27FC236}">
                <a16:creationId xmlns:a16="http://schemas.microsoft.com/office/drawing/2014/main" id="{F34C9E04-B957-2F64-AF16-BB3BC929341C}"/>
              </a:ext>
              <a:ext uri="{C183D7F6-B498-43B3-948B-1728B52AA6E4}">
                <adec:decorative xmlns:adec="http://schemas.microsoft.com/office/drawing/2017/decorative" val="0"/>
              </a:ext>
            </a:extLst>
          </p:cNvPr>
          <p:cNvSpPr/>
          <p:nvPr/>
        </p:nvSpPr>
        <p:spPr>
          <a:xfrm>
            <a:off x="4343976" y="1391889"/>
            <a:ext cx="1804479" cy="4030628"/>
          </a:xfrm>
          <a:prstGeom prst="roundRect">
            <a:avLst>
              <a:gd name="adj" fmla="val 8328"/>
            </a:avLst>
          </a:prstGeom>
          <a:noFill/>
          <a:ln w="1270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rPr>
              <a:t>Orchestrator</a:t>
            </a:r>
          </a:p>
        </p:txBody>
      </p:sp>
      <p:cxnSp>
        <p:nvCxnSpPr>
          <p:cNvPr id="10" name="Straight Arrow Connector 9" descr="bi-directional arrow from orchestrator to Foundation models">
            <a:extLst>
              <a:ext uri="{FF2B5EF4-FFF2-40B4-BE49-F238E27FC236}">
                <a16:creationId xmlns:a16="http://schemas.microsoft.com/office/drawing/2014/main" id="{DC19B62B-0EE5-9B29-331B-03D284C53E24}"/>
              </a:ext>
              <a:ext uri="{C183D7F6-B498-43B3-948B-1728B52AA6E4}">
                <adec:decorative xmlns:adec="http://schemas.microsoft.com/office/drawing/2017/decorative" val="0"/>
              </a:ext>
            </a:extLst>
          </p:cNvPr>
          <p:cNvCxnSpPr>
            <a:cxnSpLocks/>
          </p:cNvCxnSpPr>
          <p:nvPr/>
        </p:nvCxnSpPr>
        <p:spPr>
          <a:xfrm>
            <a:off x="5233210" y="5427193"/>
            <a:ext cx="0" cy="401341"/>
          </a:xfrm>
          <a:prstGeom prst="straightConnector1">
            <a:avLst/>
          </a:prstGeom>
          <a:noFill/>
          <a:ln w="12700" cap="rnd" cmpd="sng" algn="ctr">
            <a:solidFill>
              <a:schemeClr val="tx1">
                <a:alpha val="80000"/>
              </a:schemeClr>
            </a:solidFill>
            <a:prstDash val="solid"/>
            <a:headEnd type="arrow" w="lg" len="med"/>
            <a:tailEnd type="arrow" w="lg" len="med"/>
          </a:ln>
          <a:effectLst/>
        </p:spPr>
      </p:cxnSp>
      <p:cxnSp>
        <p:nvCxnSpPr>
          <p:cNvPr id="8" name="Straight Arrow Connector 7" descr="bi-directional arrow from orchestrator to">
            <a:extLst>
              <a:ext uri="{FF2B5EF4-FFF2-40B4-BE49-F238E27FC236}">
                <a16:creationId xmlns:a16="http://schemas.microsoft.com/office/drawing/2014/main" id="{D0C2876F-DE9C-5EBF-4770-2F32B0214114}"/>
              </a:ext>
              <a:ext uri="{C183D7F6-B498-43B3-948B-1728B52AA6E4}">
                <adec:decorative xmlns:adec="http://schemas.microsoft.com/office/drawing/2017/decorative" val="0"/>
              </a:ext>
            </a:extLst>
          </p:cNvPr>
          <p:cNvCxnSpPr>
            <a:cxnSpLocks/>
          </p:cNvCxnSpPr>
          <p:nvPr/>
        </p:nvCxnSpPr>
        <p:spPr>
          <a:xfrm>
            <a:off x="6161288" y="2008911"/>
            <a:ext cx="412939" cy="0"/>
          </a:xfrm>
          <a:prstGeom prst="straightConnector1">
            <a:avLst/>
          </a:prstGeom>
          <a:noFill/>
          <a:ln w="12700" cap="rnd" cmpd="sng" algn="ctr">
            <a:solidFill>
              <a:schemeClr val="tx1">
                <a:alpha val="80000"/>
              </a:schemeClr>
            </a:solidFill>
            <a:prstDash val="solid"/>
            <a:headEnd type="arrow" w="lg" len="med"/>
            <a:tailEnd type="arrow" w="lg" len="med"/>
          </a:ln>
          <a:effectLst/>
        </p:spPr>
      </p:cxnSp>
      <p:sp>
        <p:nvSpPr>
          <p:cNvPr id="40" name="Rectangle: Rounded Corners 39">
            <a:extLst>
              <a:ext uri="{FF2B5EF4-FFF2-40B4-BE49-F238E27FC236}">
                <a16:creationId xmlns:a16="http://schemas.microsoft.com/office/drawing/2014/main" id="{E6223A41-73E1-C6A6-09D5-69EE021FCC4E}"/>
              </a:ext>
              <a:ext uri="{C183D7F6-B498-43B3-948B-1728B52AA6E4}">
                <adec:decorative xmlns:adec="http://schemas.microsoft.com/office/drawing/2017/decorative" val="0"/>
              </a:ext>
            </a:extLst>
          </p:cNvPr>
          <p:cNvSpPr/>
          <p:nvPr/>
        </p:nvSpPr>
        <p:spPr>
          <a:xfrm>
            <a:off x="6578706" y="1391889"/>
            <a:ext cx="2724452" cy="1333583"/>
          </a:xfrm>
          <a:prstGeom prst="roundRect">
            <a:avLst>
              <a:gd name="adj" fmla="val 6297"/>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rPr>
              <a:t>Knowledge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Grounding and memory</a:t>
            </a:r>
          </a:p>
        </p:txBody>
      </p:sp>
      <p:cxnSp>
        <p:nvCxnSpPr>
          <p:cNvPr id="9" name="Straight Arrow Connector 8" descr="bi-directional arrow from orchestrator to">
            <a:extLst>
              <a:ext uri="{FF2B5EF4-FFF2-40B4-BE49-F238E27FC236}">
                <a16:creationId xmlns:a16="http://schemas.microsoft.com/office/drawing/2014/main" id="{A7F42811-1008-968A-BE2D-A827CF73324E}"/>
              </a:ext>
              <a:ext uri="{C183D7F6-B498-43B3-948B-1728B52AA6E4}">
                <adec:decorative xmlns:adec="http://schemas.microsoft.com/office/drawing/2017/decorative" val="0"/>
              </a:ext>
            </a:extLst>
          </p:cNvPr>
          <p:cNvCxnSpPr>
            <a:cxnSpLocks/>
          </p:cNvCxnSpPr>
          <p:nvPr/>
        </p:nvCxnSpPr>
        <p:spPr>
          <a:xfrm>
            <a:off x="6146682" y="3518091"/>
            <a:ext cx="412939" cy="0"/>
          </a:xfrm>
          <a:prstGeom prst="straightConnector1">
            <a:avLst/>
          </a:prstGeom>
          <a:noFill/>
          <a:ln w="12700" cap="rnd" cmpd="sng" algn="ctr">
            <a:solidFill>
              <a:schemeClr val="tx1">
                <a:alpha val="80000"/>
              </a:schemeClr>
            </a:solidFill>
            <a:prstDash val="solid"/>
            <a:headEnd type="arrow" w="lg" len="med"/>
            <a:tailEnd type="arrow" w="lg" len="med"/>
          </a:ln>
          <a:effectLst/>
        </p:spPr>
      </p:cxnSp>
      <p:sp>
        <p:nvSpPr>
          <p:cNvPr id="41" name="Rectangle: Rounded Corners 40">
            <a:extLst>
              <a:ext uri="{FF2B5EF4-FFF2-40B4-BE49-F238E27FC236}">
                <a16:creationId xmlns:a16="http://schemas.microsoft.com/office/drawing/2014/main" id="{3BCE7A8C-DB85-47EF-0265-F51FAB0C1D18}"/>
              </a:ext>
              <a:ext uri="{C183D7F6-B498-43B3-948B-1728B52AA6E4}">
                <adec:decorative xmlns:adec="http://schemas.microsoft.com/office/drawing/2017/decorative" val="0"/>
              </a:ext>
            </a:extLst>
          </p:cNvPr>
          <p:cNvSpPr/>
          <p:nvPr/>
        </p:nvSpPr>
        <p:spPr>
          <a:xfrm>
            <a:off x="6587069" y="2901542"/>
            <a:ext cx="2719387" cy="1183034"/>
          </a:xfrm>
          <a:prstGeom prst="roundRect">
            <a:avLst>
              <a:gd name="adj" fmla="val 6799"/>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rPr>
              <a:t>Tools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Your LOB applications and APIs</a:t>
            </a:r>
          </a:p>
        </p:txBody>
      </p:sp>
      <p:cxnSp>
        <p:nvCxnSpPr>
          <p:cNvPr id="12" name="Straight Arrow Connector 11" descr="bi-directional arrow from orchestrator to">
            <a:extLst>
              <a:ext uri="{FF2B5EF4-FFF2-40B4-BE49-F238E27FC236}">
                <a16:creationId xmlns:a16="http://schemas.microsoft.com/office/drawing/2014/main" id="{E090DD1F-6882-4318-E33C-D1AB43CF40C3}"/>
              </a:ext>
              <a:ext uri="{C183D7F6-B498-43B3-948B-1728B52AA6E4}">
                <adec:decorative xmlns:adec="http://schemas.microsoft.com/office/drawing/2017/decorative" val="0"/>
              </a:ext>
            </a:extLst>
          </p:cNvPr>
          <p:cNvCxnSpPr>
            <a:cxnSpLocks/>
          </p:cNvCxnSpPr>
          <p:nvPr/>
        </p:nvCxnSpPr>
        <p:spPr>
          <a:xfrm>
            <a:off x="6171087" y="4859306"/>
            <a:ext cx="412939" cy="0"/>
          </a:xfrm>
          <a:prstGeom prst="straightConnector1">
            <a:avLst/>
          </a:prstGeom>
          <a:noFill/>
          <a:ln w="12700" cap="rnd" cmpd="sng" algn="ctr">
            <a:solidFill>
              <a:schemeClr val="tx1">
                <a:alpha val="80000"/>
              </a:schemeClr>
            </a:solidFill>
            <a:prstDash val="solid"/>
            <a:headEnd type="arrow" w="lg" len="med"/>
            <a:tailEnd type="arrow" w="lg" len="med"/>
          </a:ln>
          <a:effectLst/>
        </p:spPr>
      </p:cxnSp>
      <p:sp>
        <p:nvSpPr>
          <p:cNvPr id="42" name="Rectangle: Rounded Corners 41">
            <a:extLst>
              <a:ext uri="{FF2B5EF4-FFF2-40B4-BE49-F238E27FC236}">
                <a16:creationId xmlns:a16="http://schemas.microsoft.com/office/drawing/2014/main" id="{D1A20BDC-BB20-79D7-E876-32F2FCD839CF}"/>
              </a:ext>
              <a:ext uri="{C183D7F6-B498-43B3-948B-1728B52AA6E4}">
                <adec:decorative xmlns:adec="http://schemas.microsoft.com/office/drawing/2017/decorative" val="0"/>
              </a:ext>
            </a:extLst>
          </p:cNvPr>
          <p:cNvSpPr/>
          <p:nvPr/>
        </p:nvSpPr>
        <p:spPr>
          <a:xfrm>
            <a:off x="6587069" y="4263825"/>
            <a:ext cx="2719387" cy="1158686"/>
          </a:xfrm>
          <a:prstGeom prst="roundRect">
            <a:avLst>
              <a:gd name="adj" fmla="val 6799"/>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rPr>
              <a:t>Autonomy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Planning, exceptions, etc.</a:t>
            </a:r>
          </a:p>
        </p:txBody>
      </p:sp>
      <p:sp>
        <p:nvSpPr>
          <p:cNvPr id="44" name="Rectangle: Rounded Corners 43">
            <a:extLst>
              <a:ext uri="{FF2B5EF4-FFF2-40B4-BE49-F238E27FC236}">
                <a16:creationId xmlns:a16="http://schemas.microsoft.com/office/drawing/2014/main" id="{065AD071-A449-DC2C-C90E-10901E1C1BB9}"/>
              </a:ext>
              <a:ext uri="{C183D7F6-B498-43B3-948B-1728B52AA6E4}">
                <adec:decorative xmlns:adec="http://schemas.microsoft.com/office/drawing/2017/decorative" val="0"/>
              </a:ext>
            </a:extLst>
          </p:cNvPr>
          <p:cNvSpPr/>
          <p:nvPr/>
        </p:nvSpPr>
        <p:spPr>
          <a:xfrm>
            <a:off x="4343976" y="5855694"/>
            <a:ext cx="4962472" cy="457201"/>
          </a:xfrm>
          <a:prstGeom prst="roundRect">
            <a:avLst/>
          </a:prstGeom>
          <a:noFill/>
          <a:ln w="1270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rPr>
              <a:t>Foundation models</a:t>
            </a:r>
          </a:p>
        </p:txBody>
      </p:sp>
      <p:sp>
        <p:nvSpPr>
          <p:cNvPr id="45" name="TextBox 44">
            <a:extLst>
              <a:ext uri="{FF2B5EF4-FFF2-40B4-BE49-F238E27FC236}">
                <a16:creationId xmlns:a16="http://schemas.microsoft.com/office/drawing/2014/main" id="{203750F2-AB5D-022E-3A3B-1CDE0E88E652}"/>
              </a:ext>
              <a:ext uri="{C183D7F6-B498-43B3-948B-1728B52AA6E4}">
                <adec:decorative xmlns:adec="http://schemas.microsoft.com/office/drawing/2017/decorative" val="0"/>
              </a:ext>
            </a:extLst>
          </p:cNvPr>
          <p:cNvSpPr txBox="1"/>
          <p:nvPr/>
        </p:nvSpPr>
        <p:spPr>
          <a:xfrm>
            <a:off x="9898985" y="1568413"/>
            <a:ext cx="1619456" cy="338554"/>
          </a:xfrm>
          <a:prstGeom prst="rect">
            <a:avLst/>
          </a:prstGeom>
          <a:noFill/>
        </p:spPr>
        <p:txBody>
          <a:bodyPr wrap="square">
            <a:sp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Agents</a:t>
            </a:r>
          </a:p>
        </p:txBody>
      </p:sp>
      <p:cxnSp>
        <p:nvCxnSpPr>
          <p:cNvPr id="3" name="Straight Arrow Connector 2" descr="bi-directional arrow from orchestrator to Foundation models">
            <a:extLst>
              <a:ext uri="{FF2B5EF4-FFF2-40B4-BE49-F238E27FC236}">
                <a16:creationId xmlns:a16="http://schemas.microsoft.com/office/drawing/2014/main" id="{069F7D74-5EF4-3AFA-4521-A08F16C78ACD}"/>
              </a:ext>
              <a:ext uri="{C183D7F6-B498-43B3-948B-1728B52AA6E4}">
                <adec:decorative xmlns:adec="http://schemas.microsoft.com/office/drawing/2017/decorative" val="0"/>
              </a:ext>
            </a:extLst>
          </p:cNvPr>
          <p:cNvCxnSpPr>
            <a:cxnSpLocks/>
          </p:cNvCxnSpPr>
          <p:nvPr/>
        </p:nvCxnSpPr>
        <p:spPr>
          <a:xfrm>
            <a:off x="7946763" y="5427193"/>
            <a:ext cx="0" cy="401341"/>
          </a:xfrm>
          <a:prstGeom prst="straightConnector1">
            <a:avLst/>
          </a:prstGeom>
          <a:noFill/>
          <a:ln w="12700" cap="rnd" cmpd="sng" algn="ctr">
            <a:solidFill>
              <a:schemeClr val="tx1">
                <a:alpha val="80000"/>
              </a:schemeClr>
            </a:solidFill>
            <a:prstDash val="solid"/>
            <a:headEnd type="arrow" w="lg" len="med"/>
            <a:tailEnd type="arrow" w="lg" len="med"/>
          </a:ln>
          <a:effectLst/>
        </p:spPr>
      </p:cxnSp>
      <p:pic>
        <p:nvPicPr>
          <p:cNvPr id="2" name="Picture 1">
            <a:extLst>
              <a:ext uri="{FF2B5EF4-FFF2-40B4-BE49-F238E27FC236}">
                <a16:creationId xmlns:a16="http://schemas.microsoft.com/office/drawing/2014/main" id="{53A08C29-3644-FC23-D827-C1BFA676560C}"/>
              </a:ext>
            </a:extLst>
          </p:cNvPr>
          <p:cNvPicPr>
            <a:picLocks noChangeAspect="1"/>
          </p:cNvPicPr>
          <p:nvPr/>
        </p:nvPicPr>
        <p:blipFill>
          <a:blip r:embed="rId3"/>
          <a:srcRect t="-1" r="3820" b="2"/>
          <a:stretch/>
        </p:blipFill>
        <p:spPr>
          <a:xfrm>
            <a:off x="6352481" y="675329"/>
            <a:ext cx="2600327" cy="205744"/>
          </a:xfrm>
          <a:prstGeom prst="rect">
            <a:avLst/>
          </a:prstGeom>
        </p:spPr>
      </p:pic>
      <p:pic>
        <p:nvPicPr>
          <p:cNvPr id="5" name="Picture 4">
            <a:extLst>
              <a:ext uri="{FF2B5EF4-FFF2-40B4-BE49-F238E27FC236}">
                <a16:creationId xmlns:a16="http://schemas.microsoft.com/office/drawing/2014/main" id="{EB333580-390B-07A0-CE78-C9247FB8F426}"/>
              </a:ext>
            </a:extLst>
          </p:cNvPr>
          <p:cNvPicPr>
            <a:picLocks noChangeAspect="1"/>
          </p:cNvPicPr>
          <p:nvPr/>
        </p:nvPicPr>
        <p:blipFill>
          <a:blip r:embed="rId4"/>
          <a:stretch>
            <a:fillRect/>
          </a:stretch>
        </p:blipFill>
        <p:spPr>
          <a:xfrm>
            <a:off x="6574227" y="923175"/>
            <a:ext cx="2202646" cy="247058"/>
          </a:xfrm>
          <a:prstGeom prst="rect">
            <a:avLst/>
          </a:prstGeom>
        </p:spPr>
      </p:pic>
    </p:spTree>
    <p:extLst>
      <p:ext uri="{BB962C8B-B14F-4D97-AF65-F5344CB8AC3E}">
        <p14:creationId xmlns:p14="http://schemas.microsoft.com/office/powerpoint/2010/main" val="75155655"/>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nodeType="withEffect">
                                  <p:stCondLst>
                                    <p:cond delay="0"/>
                                  </p:stCondLst>
                                  <p:childTnLst>
                                    <p:animMotion origin="layout" path="M 1.45833E-6 -0.03472 L 1.45833E-6 7.40741E-7 " pathEditMode="relative" rAng="0" ptsTypes="AA">
                                      <p:cBhvr>
                                        <p:cTn id="9" dur="500" fill="hold"/>
                                        <p:tgtEl>
                                          <p:spTgt spid="5"/>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6CA946BF-7AA8-8A65-EA34-FB62DFDA3E43}"/>
            </a:ext>
          </a:extLst>
        </p:cNvPr>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2DB04193-1C6C-10CD-BCC5-2D32722CCB29}"/>
              </a:ext>
              <a:ext uri="{C183D7F6-B498-43B3-948B-1728B52AA6E4}">
                <adec:decorative xmlns:adec="http://schemas.microsoft.com/office/drawing/2017/decorative" val="1"/>
              </a:ext>
            </a:extLst>
          </p:cNvPr>
          <p:cNvSpPr/>
          <p:nvPr/>
        </p:nvSpPr>
        <p:spPr bwMode="auto">
          <a:xfrm>
            <a:off x="4174307" y="376926"/>
            <a:ext cx="5301817" cy="6101980"/>
          </a:xfrm>
          <a:prstGeom prst="roundRect">
            <a:avLst>
              <a:gd name="adj" fmla="val 1456"/>
            </a:avLst>
          </a:prstGeom>
          <a:solidFill>
            <a:srgbClr val="091F2C"/>
          </a:solidFill>
          <a:ln w="12700">
            <a:solidFill>
              <a:schemeClr val="tx1">
                <a:lumMod val="95000"/>
                <a:alpha val="10000"/>
              </a:schemeClr>
            </a:solidFill>
            <a:headEnd type="none" w="med" len="med"/>
            <a:tailEnd type="none" w="med" len="med"/>
          </a:ln>
          <a:effectLst>
            <a:outerShdw blurRad="317500" dist="63500" dir="8100000" algn="tr"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cxnSp>
        <p:nvCxnSpPr>
          <p:cNvPr id="17" name="Straight Arrow Connector 16">
            <a:extLst>
              <a:ext uri="{FF2B5EF4-FFF2-40B4-BE49-F238E27FC236}">
                <a16:creationId xmlns:a16="http://schemas.microsoft.com/office/drawing/2014/main" id="{B4E0278A-CAF3-3FA6-F131-B22D921CDB0F}"/>
              </a:ext>
              <a:ext uri="{C183D7F6-B498-43B3-948B-1728B52AA6E4}">
                <adec:decorative xmlns:adec="http://schemas.microsoft.com/office/drawing/2017/decorative" val="1"/>
              </a:ext>
            </a:extLst>
          </p:cNvPr>
          <p:cNvCxnSpPr>
            <a:cxnSpLocks/>
          </p:cNvCxnSpPr>
          <p:nvPr/>
        </p:nvCxnSpPr>
        <p:spPr>
          <a:xfrm flipH="1">
            <a:off x="9483318" y="3502891"/>
            <a:ext cx="319274" cy="0"/>
          </a:xfrm>
          <a:prstGeom prst="straightConnector1">
            <a:avLst/>
          </a:prstGeom>
          <a:noFill/>
          <a:ln w="12700" cap="rnd" cmpd="sng" algn="ctr">
            <a:solidFill>
              <a:schemeClr val="tx1">
                <a:alpha val="80000"/>
              </a:schemeClr>
            </a:solidFill>
            <a:prstDash val="solid"/>
            <a:headEnd type="arrow" w="lg" len="med"/>
            <a:tailEnd type="arrow" w="lg" len="med"/>
          </a:ln>
          <a:effectLst/>
        </p:spPr>
      </p:cxnSp>
      <p:cxnSp>
        <p:nvCxnSpPr>
          <p:cNvPr id="13" name="Straight Arrow Connector 12">
            <a:extLst>
              <a:ext uri="{FF2B5EF4-FFF2-40B4-BE49-F238E27FC236}">
                <a16:creationId xmlns:a16="http://schemas.microsoft.com/office/drawing/2014/main" id="{71C8B415-29E2-AD50-9040-FA87AA74ABEA}"/>
              </a:ext>
              <a:ext uri="{C183D7F6-B498-43B3-948B-1728B52AA6E4}">
                <adec:decorative xmlns:adec="http://schemas.microsoft.com/office/drawing/2017/decorative" val="1"/>
              </a:ext>
            </a:extLst>
          </p:cNvPr>
          <p:cNvCxnSpPr>
            <a:cxnSpLocks/>
          </p:cNvCxnSpPr>
          <p:nvPr/>
        </p:nvCxnSpPr>
        <p:spPr>
          <a:xfrm>
            <a:off x="7955067" y="5443094"/>
            <a:ext cx="0" cy="401341"/>
          </a:xfrm>
          <a:prstGeom prst="straightConnector1">
            <a:avLst/>
          </a:prstGeom>
          <a:ln w="222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6">
            <a:extLst>
              <a:ext uri="{FF2B5EF4-FFF2-40B4-BE49-F238E27FC236}">
                <a16:creationId xmlns:a16="http://schemas.microsoft.com/office/drawing/2014/main" id="{415ABEC3-BDAE-27A4-7CA8-DB8B506399B5}"/>
              </a:ext>
              <a:ext uri="{C183D7F6-B498-43B3-948B-1728B52AA6E4}">
                <adec:decorative xmlns:adec="http://schemas.microsoft.com/office/drawing/2017/decorative" val="1"/>
              </a:ext>
            </a:extLst>
          </p:cNvPr>
          <p:cNvSpPr>
            <a:spLocks/>
          </p:cNvSpPr>
          <p:nvPr/>
        </p:nvSpPr>
        <p:spPr bwMode="auto">
          <a:xfrm>
            <a:off x="588263" y="3421713"/>
            <a:ext cx="548640" cy="45720"/>
          </a:xfrm>
          <a:prstGeom prst="roundRect">
            <a:avLst>
              <a:gd name="adj" fmla="val 50000"/>
            </a:avLst>
          </a:prstGeom>
          <a:gradFill flip="none" rotWithShape="1">
            <a:gsLst>
              <a:gs pos="70000">
                <a:srgbClr val="4284D5"/>
              </a:gs>
              <a:gs pos="0">
                <a:srgbClr val="F1B046"/>
              </a:gs>
              <a:gs pos="35000">
                <a:srgbClr val="D59ED7"/>
              </a:gs>
            </a:gsLst>
            <a:path path="circle">
              <a:fillToRect l="100000" t="100000"/>
            </a:path>
            <a:tileRect r="-100000" b="-100000"/>
          </a:gradFill>
          <a:ln w="6350" cap="flat" cmpd="sng" algn="ctr">
            <a:noFill/>
            <a:prstDash val="solid"/>
            <a:miter lim="800000"/>
            <a:headEnd type="none" w="med" len="med"/>
            <a:tailEnd type="none" w="med" len="med"/>
          </a:ln>
          <a:effectLst>
            <a:outerShdw blurRad="63500" sx="103000" sy="103000" algn="ctr" rotWithShape="0">
              <a:prstClr val="black">
                <a:alpha val="5000"/>
              </a:prstClr>
            </a:outerShdw>
          </a:effectLst>
        </p:spPr>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err="1">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
        <p:nvSpPr>
          <p:cNvPr id="6" name="Rectangle: Rounded Corners 5">
            <a:extLst>
              <a:ext uri="{FF2B5EF4-FFF2-40B4-BE49-F238E27FC236}">
                <a16:creationId xmlns:a16="http://schemas.microsoft.com/office/drawing/2014/main" id="{63048E6E-AE3B-A276-CBE4-5DF0A47FA611}"/>
              </a:ext>
              <a:ext uri="{C183D7F6-B498-43B3-948B-1728B52AA6E4}">
                <adec:decorative xmlns:adec="http://schemas.microsoft.com/office/drawing/2017/decorative" val="1"/>
              </a:ext>
            </a:extLst>
          </p:cNvPr>
          <p:cNvSpPr/>
          <p:nvPr/>
        </p:nvSpPr>
        <p:spPr>
          <a:xfrm>
            <a:off x="9806474" y="1407831"/>
            <a:ext cx="1804479" cy="4109440"/>
          </a:xfrm>
          <a:prstGeom prst="roundRect">
            <a:avLst>
              <a:gd name="adj" fmla="val 3877"/>
            </a:avLst>
          </a:prstGeom>
          <a:solidFill>
            <a:srgbClr val="091F2C"/>
          </a:solidFill>
          <a:ln w="12700">
            <a:solidFill>
              <a:schemeClr val="tx1">
                <a:lumMod val="95000"/>
                <a:alpha val="10000"/>
              </a:schemeClr>
            </a:solidFill>
            <a:headEnd type="none" w="med" len="med"/>
            <a:tailEnd type="none" w="med" len="med"/>
          </a:ln>
          <a:effectLst>
            <a:outerShdw blurRad="317500" dist="63500" dir="8100000" algn="tr"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8" name="Rectangle: Rounded Corners 17">
            <a:extLst>
              <a:ext uri="{FF2B5EF4-FFF2-40B4-BE49-F238E27FC236}">
                <a16:creationId xmlns:a16="http://schemas.microsoft.com/office/drawing/2014/main" id="{1D55363D-517E-72E3-3C24-8E27582FCFFE}"/>
              </a:ext>
              <a:ext uri="{C183D7F6-B498-43B3-948B-1728B52AA6E4}">
                <adec:decorative xmlns:adec="http://schemas.microsoft.com/office/drawing/2017/decorative" val="1"/>
              </a:ext>
            </a:extLst>
          </p:cNvPr>
          <p:cNvSpPr/>
          <p:nvPr/>
        </p:nvSpPr>
        <p:spPr bwMode="auto">
          <a:xfrm>
            <a:off x="10167003" y="2060511"/>
            <a:ext cx="1090690" cy="895375"/>
          </a:xfrm>
          <a:prstGeom prst="roundRect">
            <a:avLst>
              <a:gd name="adj" fmla="val 7222"/>
            </a:avLst>
          </a:prstGeom>
          <a:solidFill>
            <a:srgbClr val="091F2C"/>
          </a:solidFill>
          <a:ln w="12700">
            <a:solidFill>
              <a:schemeClr val="tx1">
                <a:lumMod val="95000"/>
                <a:alpha val="10000"/>
              </a:schemeClr>
            </a:solidFill>
            <a:headEnd type="none" w="med" len="med"/>
            <a:tailEnd type="none" w="med" len="med"/>
          </a:ln>
          <a:effectLst>
            <a:outerShdw blurRad="317500" dist="63500" dir="8100000" algn="tr"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9" name="Rectangle: Rounded Corners 18">
            <a:extLst>
              <a:ext uri="{FF2B5EF4-FFF2-40B4-BE49-F238E27FC236}">
                <a16:creationId xmlns:a16="http://schemas.microsoft.com/office/drawing/2014/main" id="{60899966-DFDD-E542-A557-F7D124C8E745}"/>
              </a:ext>
              <a:ext uri="{C183D7F6-B498-43B3-948B-1728B52AA6E4}">
                <adec:decorative xmlns:adec="http://schemas.microsoft.com/office/drawing/2017/decorative" val="1"/>
              </a:ext>
            </a:extLst>
          </p:cNvPr>
          <p:cNvSpPr/>
          <p:nvPr/>
        </p:nvSpPr>
        <p:spPr>
          <a:xfrm>
            <a:off x="10260441" y="2115200"/>
            <a:ext cx="905504" cy="98692"/>
          </a:xfrm>
          <a:prstGeom prst="roundRect">
            <a:avLst/>
          </a:prstGeom>
          <a:noFill/>
          <a:ln w="635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20" name="Rectangle: Rounded Corners 19">
            <a:extLst>
              <a:ext uri="{FF2B5EF4-FFF2-40B4-BE49-F238E27FC236}">
                <a16:creationId xmlns:a16="http://schemas.microsoft.com/office/drawing/2014/main" id="{E28323B4-549F-336D-D2C1-EDD420B46315}"/>
              </a:ext>
              <a:ext uri="{C183D7F6-B498-43B3-948B-1728B52AA6E4}">
                <adec:decorative xmlns:adec="http://schemas.microsoft.com/office/drawing/2017/decorative" val="1"/>
              </a:ext>
            </a:extLst>
          </p:cNvPr>
          <p:cNvSpPr/>
          <p:nvPr/>
        </p:nvSpPr>
        <p:spPr>
          <a:xfrm>
            <a:off x="10257314" y="2279017"/>
            <a:ext cx="267488" cy="461591"/>
          </a:xfrm>
          <a:prstGeom prst="roundRect">
            <a:avLst>
              <a:gd name="adj" fmla="val 12394"/>
            </a:avLst>
          </a:prstGeom>
          <a:noFill/>
          <a:ln w="635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21" name="Rectangle: Rounded Corners 20">
            <a:extLst>
              <a:ext uri="{FF2B5EF4-FFF2-40B4-BE49-F238E27FC236}">
                <a16:creationId xmlns:a16="http://schemas.microsoft.com/office/drawing/2014/main" id="{F775D939-B885-D8D6-1330-4EF18D8148C1}"/>
              </a:ext>
              <a:ext uri="{C183D7F6-B498-43B3-948B-1728B52AA6E4}">
                <adec:decorative xmlns:adec="http://schemas.microsoft.com/office/drawing/2017/decorative" val="1"/>
              </a:ext>
            </a:extLst>
          </p:cNvPr>
          <p:cNvSpPr/>
          <p:nvPr/>
        </p:nvSpPr>
        <p:spPr>
          <a:xfrm>
            <a:off x="10250164" y="2802850"/>
            <a:ext cx="939934" cy="98692"/>
          </a:xfrm>
          <a:prstGeom prst="roundRect">
            <a:avLst/>
          </a:prstGeom>
          <a:noFill/>
          <a:ln w="635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22" name="Rectangle: Rounded Corners 21">
            <a:extLst>
              <a:ext uri="{FF2B5EF4-FFF2-40B4-BE49-F238E27FC236}">
                <a16:creationId xmlns:a16="http://schemas.microsoft.com/office/drawing/2014/main" id="{C9C54F65-8043-7B51-30E5-9702CD4BC895}"/>
              </a:ext>
              <a:ext uri="{C183D7F6-B498-43B3-948B-1728B52AA6E4}">
                <adec:decorative xmlns:adec="http://schemas.microsoft.com/office/drawing/2017/decorative" val="1"/>
              </a:ext>
            </a:extLst>
          </p:cNvPr>
          <p:cNvSpPr/>
          <p:nvPr/>
        </p:nvSpPr>
        <p:spPr>
          <a:xfrm>
            <a:off x="10615114" y="2297288"/>
            <a:ext cx="550832" cy="98692"/>
          </a:xfrm>
          <a:prstGeom prst="roundRect">
            <a:avLst>
              <a:gd name="adj" fmla="val 10024"/>
            </a:avLst>
          </a:prstGeom>
          <a:noFill/>
          <a:ln w="63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23" name="Rectangle: Rounded Corners 22">
            <a:extLst>
              <a:ext uri="{FF2B5EF4-FFF2-40B4-BE49-F238E27FC236}">
                <a16:creationId xmlns:a16="http://schemas.microsoft.com/office/drawing/2014/main" id="{32247026-4703-968C-3B07-4900B4BA9BBC}"/>
              </a:ext>
              <a:ext uri="{C183D7F6-B498-43B3-948B-1728B52AA6E4}">
                <adec:decorative xmlns:adec="http://schemas.microsoft.com/office/drawing/2017/decorative" val="1"/>
              </a:ext>
            </a:extLst>
          </p:cNvPr>
          <p:cNvSpPr/>
          <p:nvPr/>
        </p:nvSpPr>
        <p:spPr>
          <a:xfrm>
            <a:off x="10615114" y="2460466"/>
            <a:ext cx="550832" cy="98692"/>
          </a:xfrm>
          <a:prstGeom prst="roundRect">
            <a:avLst>
              <a:gd name="adj" fmla="val 10024"/>
            </a:avLst>
          </a:prstGeom>
          <a:noFill/>
          <a:ln w="63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24" name="Rectangle: Rounded Corners 23">
            <a:extLst>
              <a:ext uri="{FF2B5EF4-FFF2-40B4-BE49-F238E27FC236}">
                <a16:creationId xmlns:a16="http://schemas.microsoft.com/office/drawing/2014/main" id="{14FD4DBA-6958-0A68-E88B-64B6F7964455}"/>
              </a:ext>
              <a:ext uri="{C183D7F6-B498-43B3-948B-1728B52AA6E4}">
                <adec:decorative xmlns:adec="http://schemas.microsoft.com/office/drawing/2017/decorative" val="1"/>
              </a:ext>
            </a:extLst>
          </p:cNvPr>
          <p:cNvSpPr/>
          <p:nvPr/>
        </p:nvSpPr>
        <p:spPr>
          <a:xfrm>
            <a:off x="10615114" y="2620762"/>
            <a:ext cx="550832" cy="98692"/>
          </a:xfrm>
          <a:prstGeom prst="roundRect">
            <a:avLst>
              <a:gd name="adj" fmla="val 10024"/>
            </a:avLst>
          </a:prstGeom>
          <a:noFill/>
          <a:ln w="63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50" name="Rectangle: Rounded Corners 49">
            <a:extLst>
              <a:ext uri="{FF2B5EF4-FFF2-40B4-BE49-F238E27FC236}">
                <a16:creationId xmlns:a16="http://schemas.microsoft.com/office/drawing/2014/main" id="{5E0A3DDB-A8EF-0E33-0F78-33A9AE72BC31}"/>
              </a:ext>
              <a:ext uri="{C183D7F6-B498-43B3-948B-1728B52AA6E4}">
                <adec:decorative xmlns:adec="http://schemas.microsoft.com/office/drawing/2017/decorative" val="1"/>
              </a:ext>
            </a:extLst>
          </p:cNvPr>
          <p:cNvSpPr/>
          <p:nvPr/>
        </p:nvSpPr>
        <p:spPr bwMode="auto">
          <a:xfrm>
            <a:off x="10163368" y="3221740"/>
            <a:ext cx="1090690" cy="895375"/>
          </a:xfrm>
          <a:prstGeom prst="roundRect">
            <a:avLst>
              <a:gd name="adj" fmla="val 7222"/>
            </a:avLst>
          </a:prstGeom>
          <a:solidFill>
            <a:srgbClr val="091F2C"/>
          </a:solidFill>
          <a:ln w="12700">
            <a:solidFill>
              <a:schemeClr val="tx1">
                <a:lumMod val="95000"/>
                <a:alpha val="10000"/>
              </a:schemeClr>
            </a:solidFill>
            <a:headEnd type="none" w="med" len="med"/>
            <a:tailEnd type="none" w="med" len="med"/>
          </a:ln>
          <a:effectLst>
            <a:outerShdw blurRad="317500" dist="63500" dir="8100000" algn="tr"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51" name="Rectangle: Rounded Corners 50">
            <a:extLst>
              <a:ext uri="{FF2B5EF4-FFF2-40B4-BE49-F238E27FC236}">
                <a16:creationId xmlns:a16="http://schemas.microsoft.com/office/drawing/2014/main" id="{C3FE1D64-5D60-95F0-29A0-3FF876FF76C8}"/>
              </a:ext>
              <a:ext uri="{C183D7F6-B498-43B3-948B-1728B52AA6E4}">
                <adec:decorative xmlns:adec="http://schemas.microsoft.com/office/drawing/2017/decorative" val="1"/>
              </a:ext>
            </a:extLst>
          </p:cNvPr>
          <p:cNvSpPr/>
          <p:nvPr/>
        </p:nvSpPr>
        <p:spPr>
          <a:xfrm>
            <a:off x="10256806" y="3276429"/>
            <a:ext cx="905504" cy="98692"/>
          </a:xfrm>
          <a:prstGeom prst="roundRect">
            <a:avLst/>
          </a:prstGeom>
          <a:noFill/>
          <a:ln w="635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52" name="Rectangle: Rounded Corners 51">
            <a:extLst>
              <a:ext uri="{FF2B5EF4-FFF2-40B4-BE49-F238E27FC236}">
                <a16:creationId xmlns:a16="http://schemas.microsoft.com/office/drawing/2014/main" id="{313D3439-4B22-AE73-61F5-351C941D36E9}"/>
              </a:ext>
              <a:ext uri="{C183D7F6-B498-43B3-948B-1728B52AA6E4}">
                <adec:decorative xmlns:adec="http://schemas.microsoft.com/office/drawing/2017/decorative" val="1"/>
              </a:ext>
            </a:extLst>
          </p:cNvPr>
          <p:cNvSpPr/>
          <p:nvPr/>
        </p:nvSpPr>
        <p:spPr>
          <a:xfrm>
            <a:off x="10253679" y="3440246"/>
            <a:ext cx="267488" cy="461591"/>
          </a:xfrm>
          <a:prstGeom prst="roundRect">
            <a:avLst>
              <a:gd name="adj" fmla="val 12394"/>
            </a:avLst>
          </a:prstGeom>
          <a:noFill/>
          <a:ln w="635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53" name="Rectangle: Rounded Corners 52">
            <a:extLst>
              <a:ext uri="{FF2B5EF4-FFF2-40B4-BE49-F238E27FC236}">
                <a16:creationId xmlns:a16="http://schemas.microsoft.com/office/drawing/2014/main" id="{226D1CC5-92E9-F33C-3FDC-E93B78229C2D}"/>
              </a:ext>
              <a:ext uri="{C183D7F6-B498-43B3-948B-1728B52AA6E4}">
                <adec:decorative xmlns:adec="http://schemas.microsoft.com/office/drawing/2017/decorative" val="1"/>
              </a:ext>
            </a:extLst>
          </p:cNvPr>
          <p:cNvSpPr/>
          <p:nvPr/>
        </p:nvSpPr>
        <p:spPr>
          <a:xfrm>
            <a:off x="10246529" y="3964079"/>
            <a:ext cx="939934" cy="98692"/>
          </a:xfrm>
          <a:prstGeom prst="roundRect">
            <a:avLst/>
          </a:prstGeom>
          <a:noFill/>
          <a:ln w="635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54" name="Rectangle: Rounded Corners 53">
            <a:extLst>
              <a:ext uri="{FF2B5EF4-FFF2-40B4-BE49-F238E27FC236}">
                <a16:creationId xmlns:a16="http://schemas.microsoft.com/office/drawing/2014/main" id="{34360C1C-CD13-0D6E-3A78-57C9C0DB6A8A}"/>
              </a:ext>
              <a:ext uri="{C183D7F6-B498-43B3-948B-1728B52AA6E4}">
                <adec:decorative xmlns:adec="http://schemas.microsoft.com/office/drawing/2017/decorative" val="1"/>
              </a:ext>
            </a:extLst>
          </p:cNvPr>
          <p:cNvSpPr/>
          <p:nvPr/>
        </p:nvSpPr>
        <p:spPr>
          <a:xfrm>
            <a:off x="10611479" y="3458517"/>
            <a:ext cx="550832" cy="98692"/>
          </a:xfrm>
          <a:prstGeom prst="roundRect">
            <a:avLst>
              <a:gd name="adj" fmla="val 10024"/>
            </a:avLst>
          </a:prstGeom>
          <a:noFill/>
          <a:ln w="63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55" name="Rectangle: Rounded Corners 54">
            <a:extLst>
              <a:ext uri="{FF2B5EF4-FFF2-40B4-BE49-F238E27FC236}">
                <a16:creationId xmlns:a16="http://schemas.microsoft.com/office/drawing/2014/main" id="{30624B27-9951-A5E0-D2E0-E220E4C90B47}"/>
              </a:ext>
              <a:ext uri="{C183D7F6-B498-43B3-948B-1728B52AA6E4}">
                <adec:decorative xmlns:adec="http://schemas.microsoft.com/office/drawing/2017/decorative" val="1"/>
              </a:ext>
            </a:extLst>
          </p:cNvPr>
          <p:cNvSpPr/>
          <p:nvPr/>
        </p:nvSpPr>
        <p:spPr>
          <a:xfrm>
            <a:off x="10611479" y="3621695"/>
            <a:ext cx="550832" cy="98692"/>
          </a:xfrm>
          <a:prstGeom prst="roundRect">
            <a:avLst>
              <a:gd name="adj" fmla="val 10024"/>
            </a:avLst>
          </a:prstGeom>
          <a:noFill/>
          <a:ln w="63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56" name="Rectangle: Rounded Corners 55">
            <a:extLst>
              <a:ext uri="{FF2B5EF4-FFF2-40B4-BE49-F238E27FC236}">
                <a16:creationId xmlns:a16="http://schemas.microsoft.com/office/drawing/2014/main" id="{23AD3B74-9CCB-1E2E-5991-3EC8A5EAC95E}"/>
              </a:ext>
              <a:ext uri="{C183D7F6-B498-43B3-948B-1728B52AA6E4}">
                <adec:decorative xmlns:adec="http://schemas.microsoft.com/office/drawing/2017/decorative" val="1"/>
              </a:ext>
            </a:extLst>
          </p:cNvPr>
          <p:cNvSpPr/>
          <p:nvPr/>
        </p:nvSpPr>
        <p:spPr>
          <a:xfrm>
            <a:off x="10611479" y="3781991"/>
            <a:ext cx="550832" cy="98692"/>
          </a:xfrm>
          <a:prstGeom prst="roundRect">
            <a:avLst>
              <a:gd name="adj" fmla="val 10024"/>
            </a:avLst>
          </a:prstGeom>
          <a:noFill/>
          <a:ln w="63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58" name="Rectangle: Rounded Corners 57">
            <a:extLst>
              <a:ext uri="{FF2B5EF4-FFF2-40B4-BE49-F238E27FC236}">
                <a16:creationId xmlns:a16="http://schemas.microsoft.com/office/drawing/2014/main" id="{849742BC-EA46-1E18-DD87-A754B451B11E}"/>
              </a:ext>
              <a:ext uri="{C183D7F6-B498-43B3-948B-1728B52AA6E4}">
                <adec:decorative xmlns:adec="http://schemas.microsoft.com/office/drawing/2017/decorative" val="1"/>
              </a:ext>
            </a:extLst>
          </p:cNvPr>
          <p:cNvSpPr/>
          <p:nvPr/>
        </p:nvSpPr>
        <p:spPr bwMode="auto">
          <a:xfrm>
            <a:off x="10163368" y="4382970"/>
            <a:ext cx="1090690" cy="895375"/>
          </a:xfrm>
          <a:prstGeom prst="roundRect">
            <a:avLst>
              <a:gd name="adj" fmla="val 7222"/>
            </a:avLst>
          </a:prstGeom>
          <a:solidFill>
            <a:srgbClr val="091F2C"/>
          </a:solidFill>
          <a:ln w="12700">
            <a:solidFill>
              <a:schemeClr val="tx1">
                <a:lumMod val="95000"/>
                <a:alpha val="10000"/>
              </a:schemeClr>
            </a:solidFill>
            <a:headEnd type="none" w="med" len="med"/>
            <a:tailEnd type="none" w="med" len="med"/>
          </a:ln>
          <a:effectLst>
            <a:outerShdw blurRad="317500" dist="63500" dir="8100000" algn="tr"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59" name="Rectangle: Rounded Corners 58">
            <a:extLst>
              <a:ext uri="{FF2B5EF4-FFF2-40B4-BE49-F238E27FC236}">
                <a16:creationId xmlns:a16="http://schemas.microsoft.com/office/drawing/2014/main" id="{5DAAA715-2648-4B53-744E-E490AA086438}"/>
              </a:ext>
              <a:ext uri="{C183D7F6-B498-43B3-948B-1728B52AA6E4}">
                <adec:decorative xmlns:adec="http://schemas.microsoft.com/office/drawing/2017/decorative" val="1"/>
              </a:ext>
            </a:extLst>
          </p:cNvPr>
          <p:cNvSpPr/>
          <p:nvPr/>
        </p:nvSpPr>
        <p:spPr>
          <a:xfrm>
            <a:off x="10256806" y="4437659"/>
            <a:ext cx="905504" cy="98692"/>
          </a:xfrm>
          <a:prstGeom prst="roundRect">
            <a:avLst/>
          </a:prstGeom>
          <a:noFill/>
          <a:ln w="635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60" name="Rectangle: Rounded Corners 59">
            <a:extLst>
              <a:ext uri="{FF2B5EF4-FFF2-40B4-BE49-F238E27FC236}">
                <a16:creationId xmlns:a16="http://schemas.microsoft.com/office/drawing/2014/main" id="{AC1D888B-C58B-8469-E47E-4FCE4E1A0B2E}"/>
              </a:ext>
              <a:ext uri="{C183D7F6-B498-43B3-948B-1728B52AA6E4}">
                <adec:decorative xmlns:adec="http://schemas.microsoft.com/office/drawing/2017/decorative" val="1"/>
              </a:ext>
            </a:extLst>
          </p:cNvPr>
          <p:cNvSpPr/>
          <p:nvPr/>
        </p:nvSpPr>
        <p:spPr>
          <a:xfrm>
            <a:off x="10253679" y="4601476"/>
            <a:ext cx="267488" cy="461591"/>
          </a:xfrm>
          <a:prstGeom prst="roundRect">
            <a:avLst>
              <a:gd name="adj" fmla="val 12394"/>
            </a:avLst>
          </a:prstGeom>
          <a:noFill/>
          <a:ln w="635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61" name="Rectangle: Rounded Corners 60">
            <a:extLst>
              <a:ext uri="{FF2B5EF4-FFF2-40B4-BE49-F238E27FC236}">
                <a16:creationId xmlns:a16="http://schemas.microsoft.com/office/drawing/2014/main" id="{43250A9A-389C-EB74-1F04-8083735B0ABA}"/>
              </a:ext>
              <a:ext uri="{C183D7F6-B498-43B3-948B-1728B52AA6E4}">
                <adec:decorative xmlns:adec="http://schemas.microsoft.com/office/drawing/2017/decorative" val="1"/>
              </a:ext>
            </a:extLst>
          </p:cNvPr>
          <p:cNvSpPr/>
          <p:nvPr/>
        </p:nvSpPr>
        <p:spPr>
          <a:xfrm>
            <a:off x="10246529" y="5125309"/>
            <a:ext cx="939934" cy="98692"/>
          </a:xfrm>
          <a:prstGeom prst="roundRect">
            <a:avLst/>
          </a:prstGeom>
          <a:noFill/>
          <a:ln w="6350">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62" name="Rectangle: Rounded Corners 61">
            <a:extLst>
              <a:ext uri="{FF2B5EF4-FFF2-40B4-BE49-F238E27FC236}">
                <a16:creationId xmlns:a16="http://schemas.microsoft.com/office/drawing/2014/main" id="{07B3AB91-743A-562C-A81C-EE7BB4ABD0DD}"/>
              </a:ext>
              <a:ext uri="{C183D7F6-B498-43B3-948B-1728B52AA6E4}">
                <adec:decorative xmlns:adec="http://schemas.microsoft.com/office/drawing/2017/decorative" val="1"/>
              </a:ext>
            </a:extLst>
          </p:cNvPr>
          <p:cNvSpPr/>
          <p:nvPr/>
        </p:nvSpPr>
        <p:spPr>
          <a:xfrm>
            <a:off x="10611479" y="4619747"/>
            <a:ext cx="550832" cy="98692"/>
          </a:xfrm>
          <a:prstGeom prst="roundRect">
            <a:avLst>
              <a:gd name="adj" fmla="val 10024"/>
            </a:avLst>
          </a:prstGeom>
          <a:noFill/>
          <a:ln w="63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63" name="Rectangle: Rounded Corners 62">
            <a:extLst>
              <a:ext uri="{FF2B5EF4-FFF2-40B4-BE49-F238E27FC236}">
                <a16:creationId xmlns:a16="http://schemas.microsoft.com/office/drawing/2014/main" id="{A7646FD6-8C40-CA27-1C2C-4649845B2C69}"/>
              </a:ext>
              <a:ext uri="{C183D7F6-B498-43B3-948B-1728B52AA6E4}">
                <adec:decorative xmlns:adec="http://schemas.microsoft.com/office/drawing/2017/decorative" val="1"/>
              </a:ext>
            </a:extLst>
          </p:cNvPr>
          <p:cNvSpPr/>
          <p:nvPr/>
        </p:nvSpPr>
        <p:spPr>
          <a:xfrm>
            <a:off x="10611479" y="4782925"/>
            <a:ext cx="550832" cy="98692"/>
          </a:xfrm>
          <a:prstGeom prst="roundRect">
            <a:avLst>
              <a:gd name="adj" fmla="val 10024"/>
            </a:avLst>
          </a:prstGeom>
          <a:noFill/>
          <a:ln w="63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64" name="Rectangle: Rounded Corners 63">
            <a:extLst>
              <a:ext uri="{FF2B5EF4-FFF2-40B4-BE49-F238E27FC236}">
                <a16:creationId xmlns:a16="http://schemas.microsoft.com/office/drawing/2014/main" id="{DA27B9E6-A321-DCC0-5EEA-109FF02E3791}"/>
              </a:ext>
              <a:ext uri="{C183D7F6-B498-43B3-948B-1728B52AA6E4}">
                <adec:decorative xmlns:adec="http://schemas.microsoft.com/office/drawing/2017/decorative" val="1"/>
              </a:ext>
            </a:extLst>
          </p:cNvPr>
          <p:cNvSpPr/>
          <p:nvPr/>
        </p:nvSpPr>
        <p:spPr>
          <a:xfrm>
            <a:off x="10611479" y="4943221"/>
            <a:ext cx="550832" cy="98692"/>
          </a:xfrm>
          <a:prstGeom prst="roundRect">
            <a:avLst>
              <a:gd name="adj" fmla="val 10024"/>
            </a:avLst>
          </a:prstGeom>
          <a:noFill/>
          <a:ln w="63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99" name="Title 98">
            <a:extLst>
              <a:ext uri="{FF2B5EF4-FFF2-40B4-BE49-F238E27FC236}">
                <a16:creationId xmlns:a16="http://schemas.microsoft.com/office/drawing/2014/main" id="{65AF6066-FE29-39C7-8311-3A3FA39191C3}"/>
              </a:ext>
            </a:extLst>
          </p:cNvPr>
          <p:cNvSpPr>
            <a:spLocks noGrp="1"/>
          </p:cNvSpPr>
          <p:nvPr>
            <p:ph type="title"/>
          </p:nvPr>
        </p:nvSpPr>
        <p:spPr>
          <a:xfrm>
            <a:off x="581047" y="1189292"/>
            <a:ext cx="3255693" cy="2215991"/>
          </a:xfrm>
        </p:spPr>
        <p:txBody>
          <a:bodyPr/>
          <a:lstStyle/>
          <a:p>
            <a:r>
              <a:rPr lang="en-GB" dirty="0"/>
              <a:t>Custom Engine Agent for Teams</a:t>
            </a:r>
            <a:br>
              <a:rPr lang="en-GB" dirty="0"/>
            </a:br>
            <a:r>
              <a:rPr lang="en-GB" dirty="0"/>
              <a:t>components</a:t>
            </a:r>
          </a:p>
        </p:txBody>
      </p:sp>
      <p:sp>
        <p:nvSpPr>
          <p:cNvPr id="4" name="TextBox 3">
            <a:extLst>
              <a:ext uri="{FF2B5EF4-FFF2-40B4-BE49-F238E27FC236}">
                <a16:creationId xmlns:a16="http://schemas.microsoft.com/office/drawing/2014/main" id="{99688D46-490F-6162-937C-3CF784452039}"/>
              </a:ext>
            </a:extLst>
          </p:cNvPr>
          <p:cNvSpPr txBox="1"/>
          <p:nvPr/>
        </p:nvSpPr>
        <p:spPr>
          <a:xfrm>
            <a:off x="588263" y="3650313"/>
            <a:ext cx="2978732" cy="276999"/>
          </a:xfrm>
          <a:prstGeom prst="rect">
            <a:avLst/>
          </a:prstGeom>
        </p:spPr>
        <p:txBody>
          <a:bodyPr vert="horz" wrap="square" lIns="0" tIns="0" rIns="0" bIns="0" rtlCol="0" anchor="t">
            <a:spAutoFit/>
          </a:bodyPr>
          <a:lstStyle>
            <a:defPPr>
              <a:defRPr lang="en-US"/>
            </a:defPPr>
            <a:lvl1pPr marR="0" lvl="0" indent="0" defTabSz="932788" fontAlgn="auto">
              <a:lnSpc>
                <a:spcPct val="100000"/>
              </a:lnSpc>
              <a:spcBef>
                <a:spcPct val="0"/>
              </a:spcBef>
              <a:spcAft>
                <a:spcPts val="0"/>
              </a:spcAft>
              <a:buClrTx/>
              <a:buSzTx/>
              <a:buFontTx/>
              <a:buNone/>
              <a:tabLst/>
              <a:defRPr kumimoji="0" sz="1600" b="0" i="0" u="none" strike="noStrike" cap="none" spc="0" normalizeH="0" baseline="0">
                <a:ln w="3175">
                  <a:noFill/>
                </a:ln>
                <a:solidFill>
                  <a:srgbClr val="0078D4"/>
                </a:solidFill>
                <a:effectLst/>
                <a:uLnTx/>
                <a:uFillTx/>
                <a:latin typeface="Segoe UI Semibold"/>
                <a:cs typeface="Segoe UI" pitchFamily="34" charset="0"/>
              </a:defRPr>
            </a:lvl1pPr>
          </a:lstStyle>
          <a:p>
            <a:pPr marL="0" marR="0" lvl="0" indent="0" algn="l" defTabSz="932788"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solidFill>
                  <a:srgbClr val="FFFFFF"/>
                </a:solidFill>
                <a:effectLst/>
                <a:uLnTx/>
                <a:uFillTx/>
                <a:latin typeface="Segoe UI"/>
                <a:ea typeface="+mn-ea"/>
                <a:cs typeface="Segoe UI" pitchFamily="34" charset="0"/>
              </a:rPr>
              <a:t>Teams AI Library</a:t>
            </a:r>
          </a:p>
        </p:txBody>
      </p:sp>
      <p:sp>
        <p:nvSpPr>
          <p:cNvPr id="39" name="Rectangle: Rounded Corners 38">
            <a:extLst>
              <a:ext uri="{FF2B5EF4-FFF2-40B4-BE49-F238E27FC236}">
                <a16:creationId xmlns:a16="http://schemas.microsoft.com/office/drawing/2014/main" id="{E0DFE3C5-327A-6EAA-EE17-EB465960A52B}"/>
              </a:ext>
              <a:ext uri="{C183D7F6-B498-43B3-948B-1728B52AA6E4}">
                <adec:decorative xmlns:adec="http://schemas.microsoft.com/office/drawing/2017/decorative" val="0"/>
              </a:ext>
            </a:extLst>
          </p:cNvPr>
          <p:cNvSpPr/>
          <p:nvPr/>
        </p:nvSpPr>
        <p:spPr>
          <a:xfrm>
            <a:off x="4343975" y="542938"/>
            <a:ext cx="4954333" cy="476606"/>
          </a:xfrm>
          <a:prstGeom prst="roundRect">
            <a:avLst/>
          </a:prstGeom>
          <a:noFill/>
          <a:ln w="1270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Segoe UI" pitchFamily="34" charset="0"/>
              </a:rPr>
              <a:t>User experience </a:t>
            </a:r>
          </a:p>
        </p:txBody>
      </p:sp>
      <p:cxnSp>
        <p:nvCxnSpPr>
          <p:cNvPr id="11" name="Straight Arrow Connector 10" descr="bi-directional arrow to">
            <a:extLst>
              <a:ext uri="{FF2B5EF4-FFF2-40B4-BE49-F238E27FC236}">
                <a16:creationId xmlns:a16="http://schemas.microsoft.com/office/drawing/2014/main" id="{29915BA8-022D-C57B-97FC-EE5CBDF23649}"/>
              </a:ext>
              <a:ext uri="{C183D7F6-B498-43B3-948B-1728B52AA6E4}">
                <adec:decorative xmlns:adec="http://schemas.microsoft.com/office/drawing/2017/decorative" val="0"/>
              </a:ext>
            </a:extLst>
          </p:cNvPr>
          <p:cNvCxnSpPr>
            <a:cxnSpLocks/>
          </p:cNvCxnSpPr>
          <p:nvPr/>
        </p:nvCxnSpPr>
        <p:spPr>
          <a:xfrm>
            <a:off x="5233210" y="1017908"/>
            <a:ext cx="0" cy="356760"/>
          </a:xfrm>
          <a:prstGeom prst="straightConnector1">
            <a:avLst/>
          </a:prstGeom>
          <a:noFill/>
          <a:ln w="12700" cap="rnd" cmpd="sng" algn="ctr">
            <a:solidFill>
              <a:schemeClr val="tx1">
                <a:alpha val="80000"/>
              </a:schemeClr>
            </a:solidFill>
            <a:prstDash val="solid"/>
            <a:headEnd type="arrow" w="lg" len="med"/>
            <a:tailEnd type="arrow" w="lg" len="med"/>
          </a:ln>
          <a:effectLst/>
        </p:spPr>
      </p:cxnSp>
      <p:sp>
        <p:nvSpPr>
          <p:cNvPr id="43" name="Rectangle: Rounded Corners 42">
            <a:extLst>
              <a:ext uri="{FF2B5EF4-FFF2-40B4-BE49-F238E27FC236}">
                <a16:creationId xmlns:a16="http://schemas.microsoft.com/office/drawing/2014/main" id="{7F6F51A1-C3EF-F747-69B1-A0F1DB254504}"/>
              </a:ext>
              <a:ext uri="{C183D7F6-B498-43B3-948B-1728B52AA6E4}">
                <adec:decorative xmlns:adec="http://schemas.microsoft.com/office/drawing/2017/decorative" val="0"/>
              </a:ext>
            </a:extLst>
          </p:cNvPr>
          <p:cNvSpPr/>
          <p:nvPr/>
        </p:nvSpPr>
        <p:spPr>
          <a:xfrm>
            <a:off x="4343976" y="1391889"/>
            <a:ext cx="1804479" cy="4030628"/>
          </a:xfrm>
          <a:prstGeom prst="roundRect">
            <a:avLst>
              <a:gd name="adj" fmla="val 8328"/>
            </a:avLst>
          </a:prstGeom>
          <a:noFill/>
          <a:ln w="1270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rPr>
              <a:t>Orchestrator</a:t>
            </a:r>
          </a:p>
        </p:txBody>
      </p:sp>
      <p:cxnSp>
        <p:nvCxnSpPr>
          <p:cNvPr id="10" name="Straight Arrow Connector 9" descr="bi-directional arrow from orchestrator to Foundation models">
            <a:extLst>
              <a:ext uri="{FF2B5EF4-FFF2-40B4-BE49-F238E27FC236}">
                <a16:creationId xmlns:a16="http://schemas.microsoft.com/office/drawing/2014/main" id="{F9222A58-0DE4-D8AD-61B5-9127269C5943}"/>
              </a:ext>
              <a:ext uri="{C183D7F6-B498-43B3-948B-1728B52AA6E4}">
                <adec:decorative xmlns:adec="http://schemas.microsoft.com/office/drawing/2017/decorative" val="0"/>
              </a:ext>
            </a:extLst>
          </p:cNvPr>
          <p:cNvCxnSpPr>
            <a:cxnSpLocks/>
          </p:cNvCxnSpPr>
          <p:nvPr/>
        </p:nvCxnSpPr>
        <p:spPr>
          <a:xfrm>
            <a:off x="5233210" y="5427193"/>
            <a:ext cx="0" cy="401341"/>
          </a:xfrm>
          <a:prstGeom prst="straightConnector1">
            <a:avLst/>
          </a:prstGeom>
          <a:noFill/>
          <a:ln w="12700" cap="rnd" cmpd="sng" algn="ctr">
            <a:solidFill>
              <a:schemeClr val="tx1">
                <a:alpha val="80000"/>
              </a:schemeClr>
            </a:solidFill>
            <a:prstDash val="solid"/>
            <a:headEnd type="arrow" w="lg" len="med"/>
            <a:tailEnd type="arrow" w="lg" len="med"/>
          </a:ln>
          <a:effectLst/>
        </p:spPr>
      </p:cxnSp>
      <p:cxnSp>
        <p:nvCxnSpPr>
          <p:cNvPr id="8" name="Straight Arrow Connector 7" descr="bi-directional arrow from orchestrator to">
            <a:extLst>
              <a:ext uri="{FF2B5EF4-FFF2-40B4-BE49-F238E27FC236}">
                <a16:creationId xmlns:a16="http://schemas.microsoft.com/office/drawing/2014/main" id="{EFADACF9-52FB-D4B7-61F7-B3CD0AF9E965}"/>
              </a:ext>
              <a:ext uri="{C183D7F6-B498-43B3-948B-1728B52AA6E4}">
                <adec:decorative xmlns:adec="http://schemas.microsoft.com/office/drawing/2017/decorative" val="0"/>
              </a:ext>
            </a:extLst>
          </p:cNvPr>
          <p:cNvCxnSpPr>
            <a:cxnSpLocks/>
          </p:cNvCxnSpPr>
          <p:nvPr/>
        </p:nvCxnSpPr>
        <p:spPr>
          <a:xfrm>
            <a:off x="6161288" y="2008911"/>
            <a:ext cx="412939" cy="0"/>
          </a:xfrm>
          <a:prstGeom prst="straightConnector1">
            <a:avLst/>
          </a:prstGeom>
          <a:noFill/>
          <a:ln w="12700" cap="rnd" cmpd="sng" algn="ctr">
            <a:solidFill>
              <a:schemeClr val="tx1">
                <a:alpha val="80000"/>
              </a:schemeClr>
            </a:solidFill>
            <a:prstDash val="solid"/>
            <a:headEnd type="arrow" w="lg" len="med"/>
            <a:tailEnd type="arrow" w="lg" len="med"/>
          </a:ln>
          <a:effectLst/>
        </p:spPr>
      </p:cxnSp>
      <p:sp>
        <p:nvSpPr>
          <p:cNvPr id="40" name="Rectangle: Rounded Corners 39">
            <a:extLst>
              <a:ext uri="{FF2B5EF4-FFF2-40B4-BE49-F238E27FC236}">
                <a16:creationId xmlns:a16="http://schemas.microsoft.com/office/drawing/2014/main" id="{A2D91C50-4A87-80C8-7269-FCBA8E18C226}"/>
              </a:ext>
              <a:ext uri="{C183D7F6-B498-43B3-948B-1728B52AA6E4}">
                <adec:decorative xmlns:adec="http://schemas.microsoft.com/office/drawing/2017/decorative" val="0"/>
              </a:ext>
            </a:extLst>
          </p:cNvPr>
          <p:cNvSpPr/>
          <p:nvPr/>
        </p:nvSpPr>
        <p:spPr>
          <a:xfrm>
            <a:off x="6578706" y="1391889"/>
            <a:ext cx="2724452" cy="1333583"/>
          </a:xfrm>
          <a:prstGeom prst="roundRect">
            <a:avLst>
              <a:gd name="adj" fmla="val 6297"/>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rPr>
              <a:t>Knowledge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Grounding and memory</a:t>
            </a:r>
          </a:p>
        </p:txBody>
      </p:sp>
      <p:cxnSp>
        <p:nvCxnSpPr>
          <p:cNvPr id="9" name="Straight Arrow Connector 8" descr="bi-directional arrow from orchestrator to">
            <a:extLst>
              <a:ext uri="{FF2B5EF4-FFF2-40B4-BE49-F238E27FC236}">
                <a16:creationId xmlns:a16="http://schemas.microsoft.com/office/drawing/2014/main" id="{C22052D8-5B9D-73DA-ED09-F422C69A7005}"/>
              </a:ext>
              <a:ext uri="{C183D7F6-B498-43B3-948B-1728B52AA6E4}">
                <adec:decorative xmlns:adec="http://schemas.microsoft.com/office/drawing/2017/decorative" val="0"/>
              </a:ext>
            </a:extLst>
          </p:cNvPr>
          <p:cNvCxnSpPr>
            <a:cxnSpLocks/>
          </p:cNvCxnSpPr>
          <p:nvPr/>
        </p:nvCxnSpPr>
        <p:spPr>
          <a:xfrm>
            <a:off x="6146682" y="3518091"/>
            <a:ext cx="412939" cy="0"/>
          </a:xfrm>
          <a:prstGeom prst="straightConnector1">
            <a:avLst/>
          </a:prstGeom>
          <a:noFill/>
          <a:ln w="12700" cap="rnd" cmpd="sng" algn="ctr">
            <a:solidFill>
              <a:schemeClr val="tx1">
                <a:alpha val="80000"/>
              </a:schemeClr>
            </a:solidFill>
            <a:prstDash val="solid"/>
            <a:headEnd type="arrow" w="lg" len="med"/>
            <a:tailEnd type="arrow" w="lg" len="med"/>
          </a:ln>
          <a:effectLst/>
        </p:spPr>
      </p:cxnSp>
      <p:sp>
        <p:nvSpPr>
          <p:cNvPr id="41" name="Rectangle: Rounded Corners 40">
            <a:extLst>
              <a:ext uri="{FF2B5EF4-FFF2-40B4-BE49-F238E27FC236}">
                <a16:creationId xmlns:a16="http://schemas.microsoft.com/office/drawing/2014/main" id="{006321E5-5383-9070-8BA8-2FE731BD3606}"/>
              </a:ext>
              <a:ext uri="{C183D7F6-B498-43B3-948B-1728B52AA6E4}">
                <adec:decorative xmlns:adec="http://schemas.microsoft.com/office/drawing/2017/decorative" val="0"/>
              </a:ext>
            </a:extLst>
          </p:cNvPr>
          <p:cNvSpPr/>
          <p:nvPr/>
        </p:nvSpPr>
        <p:spPr>
          <a:xfrm>
            <a:off x="6587069" y="2901542"/>
            <a:ext cx="2719387" cy="1183034"/>
          </a:xfrm>
          <a:prstGeom prst="roundRect">
            <a:avLst>
              <a:gd name="adj" fmla="val 6799"/>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rPr>
              <a:t>Tools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Your LOB applications and APIs</a:t>
            </a:r>
          </a:p>
        </p:txBody>
      </p:sp>
      <p:cxnSp>
        <p:nvCxnSpPr>
          <p:cNvPr id="12" name="Straight Arrow Connector 11" descr="bi-directional arrow from orchestrator to">
            <a:extLst>
              <a:ext uri="{FF2B5EF4-FFF2-40B4-BE49-F238E27FC236}">
                <a16:creationId xmlns:a16="http://schemas.microsoft.com/office/drawing/2014/main" id="{6F2E96F6-045D-B2D2-D310-9F3BF6FA37E0}"/>
              </a:ext>
              <a:ext uri="{C183D7F6-B498-43B3-948B-1728B52AA6E4}">
                <adec:decorative xmlns:adec="http://schemas.microsoft.com/office/drawing/2017/decorative" val="0"/>
              </a:ext>
            </a:extLst>
          </p:cNvPr>
          <p:cNvCxnSpPr>
            <a:cxnSpLocks/>
          </p:cNvCxnSpPr>
          <p:nvPr/>
        </p:nvCxnSpPr>
        <p:spPr>
          <a:xfrm>
            <a:off x="6171087" y="4859306"/>
            <a:ext cx="412939" cy="0"/>
          </a:xfrm>
          <a:prstGeom prst="straightConnector1">
            <a:avLst/>
          </a:prstGeom>
          <a:noFill/>
          <a:ln w="12700" cap="rnd" cmpd="sng" algn="ctr">
            <a:solidFill>
              <a:schemeClr val="tx1">
                <a:alpha val="80000"/>
              </a:schemeClr>
            </a:solidFill>
            <a:prstDash val="solid"/>
            <a:headEnd type="arrow" w="lg" len="med"/>
            <a:tailEnd type="arrow" w="lg" len="med"/>
          </a:ln>
          <a:effectLst/>
        </p:spPr>
      </p:cxnSp>
      <p:sp>
        <p:nvSpPr>
          <p:cNvPr id="42" name="Rectangle: Rounded Corners 41">
            <a:extLst>
              <a:ext uri="{FF2B5EF4-FFF2-40B4-BE49-F238E27FC236}">
                <a16:creationId xmlns:a16="http://schemas.microsoft.com/office/drawing/2014/main" id="{F7745CB9-B334-BF46-8977-73BEB6B8BF30}"/>
              </a:ext>
              <a:ext uri="{C183D7F6-B498-43B3-948B-1728B52AA6E4}">
                <adec:decorative xmlns:adec="http://schemas.microsoft.com/office/drawing/2017/decorative" val="0"/>
              </a:ext>
            </a:extLst>
          </p:cNvPr>
          <p:cNvSpPr/>
          <p:nvPr/>
        </p:nvSpPr>
        <p:spPr>
          <a:xfrm>
            <a:off x="6587069" y="4263825"/>
            <a:ext cx="2719387" cy="1158686"/>
          </a:xfrm>
          <a:prstGeom prst="roundRect">
            <a:avLst>
              <a:gd name="adj" fmla="val 6799"/>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rPr>
              <a:t>Autonomy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Planning, exceptions, etc.</a:t>
            </a:r>
          </a:p>
        </p:txBody>
      </p:sp>
      <p:sp>
        <p:nvSpPr>
          <p:cNvPr id="44" name="Rectangle: Rounded Corners 43">
            <a:extLst>
              <a:ext uri="{FF2B5EF4-FFF2-40B4-BE49-F238E27FC236}">
                <a16:creationId xmlns:a16="http://schemas.microsoft.com/office/drawing/2014/main" id="{BC4D6CE7-DE1A-95CE-792C-27CCECFBE7AF}"/>
              </a:ext>
              <a:ext uri="{C183D7F6-B498-43B3-948B-1728B52AA6E4}">
                <adec:decorative xmlns:adec="http://schemas.microsoft.com/office/drawing/2017/decorative" val="0"/>
              </a:ext>
            </a:extLst>
          </p:cNvPr>
          <p:cNvSpPr/>
          <p:nvPr/>
        </p:nvSpPr>
        <p:spPr>
          <a:xfrm>
            <a:off x="4343976" y="5855694"/>
            <a:ext cx="4962472" cy="457201"/>
          </a:xfrm>
          <a:prstGeom prst="roundRect">
            <a:avLst/>
          </a:prstGeom>
          <a:noFill/>
          <a:ln w="1270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rPr>
              <a:t>Foundation models</a:t>
            </a:r>
          </a:p>
        </p:txBody>
      </p:sp>
      <p:sp>
        <p:nvSpPr>
          <p:cNvPr id="45" name="TextBox 44">
            <a:extLst>
              <a:ext uri="{FF2B5EF4-FFF2-40B4-BE49-F238E27FC236}">
                <a16:creationId xmlns:a16="http://schemas.microsoft.com/office/drawing/2014/main" id="{A5688E47-F0E0-BE37-7EFC-A9BAAE802331}"/>
              </a:ext>
              <a:ext uri="{C183D7F6-B498-43B3-948B-1728B52AA6E4}">
                <adec:decorative xmlns:adec="http://schemas.microsoft.com/office/drawing/2017/decorative" val="0"/>
              </a:ext>
            </a:extLst>
          </p:cNvPr>
          <p:cNvSpPr txBox="1"/>
          <p:nvPr/>
        </p:nvSpPr>
        <p:spPr>
          <a:xfrm>
            <a:off x="9898985" y="1568413"/>
            <a:ext cx="1619456" cy="338554"/>
          </a:xfrm>
          <a:prstGeom prst="rect">
            <a:avLst/>
          </a:prstGeom>
          <a:noFill/>
        </p:spPr>
        <p:txBody>
          <a:bodyPr wrap="square">
            <a:sp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Agents</a:t>
            </a:r>
          </a:p>
        </p:txBody>
      </p:sp>
      <p:cxnSp>
        <p:nvCxnSpPr>
          <p:cNvPr id="3" name="Straight Arrow Connector 2" descr="bi-directional arrow from orchestrator to Foundation models">
            <a:extLst>
              <a:ext uri="{FF2B5EF4-FFF2-40B4-BE49-F238E27FC236}">
                <a16:creationId xmlns:a16="http://schemas.microsoft.com/office/drawing/2014/main" id="{0DE27A57-D386-6D26-BFB7-C59F48619B24}"/>
              </a:ext>
              <a:ext uri="{C183D7F6-B498-43B3-948B-1728B52AA6E4}">
                <adec:decorative xmlns:adec="http://schemas.microsoft.com/office/drawing/2017/decorative" val="0"/>
              </a:ext>
            </a:extLst>
          </p:cNvPr>
          <p:cNvCxnSpPr>
            <a:cxnSpLocks/>
          </p:cNvCxnSpPr>
          <p:nvPr/>
        </p:nvCxnSpPr>
        <p:spPr>
          <a:xfrm>
            <a:off x="7946763" y="5427193"/>
            <a:ext cx="0" cy="401341"/>
          </a:xfrm>
          <a:prstGeom prst="straightConnector1">
            <a:avLst/>
          </a:prstGeom>
          <a:noFill/>
          <a:ln w="12700" cap="rnd" cmpd="sng" algn="ctr">
            <a:solidFill>
              <a:schemeClr val="tx1">
                <a:alpha val="80000"/>
              </a:schemeClr>
            </a:solidFill>
            <a:prstDash val="solid"/>
            <a:headEnd type="arrow" w="lg" len="med"/>
            <a:tailEnd type="arrow" w="lg" len="med"/>
          </a:ln>
          <a:effectLst/>
        </p:spPr>
      </p:cxnSp>
      <p:pic>
        <p:nvPicPr>
          <p:cNvPr id="5" name="Picture 4">
            <a:extLst>
              <a:ext uri="{FF2B5EF4-FFF2-40B4-BE49-F238E27FC236}">
                <a16:creationId xmlns:a16="http://schemas.microsoft.com/office/drawing/2014/main" id="{E18D13A1-8930-1563-6F14-AEC3A9350A97}"/>
              </a:ext>
            </a:extLst>
          </p:cNvPr>
          <p:cNvPicPr>
            <a:picLocks noChangeAspect="1"/>
          </p:cNvPicPr>
          <p:nvPr/>
        </p:nvPicPr>
        <p:blipFill>
          <a:blip r:embed="rId3"/>
          <a:stretch>
            <a:fillRect/>
          </a:stretch>
        </p:blipFill>
        <p:spPr>
          <a:xfrm>
            <a:off x="6584026" y="705147"/>
            <a:ext cx="922440" cy="178017"/>
          </a:xfrm>
          <a:prstGeom prst="rect">
            <a:avLst/>
          </a:prstGeom>
        </p:spPr>
      </p:pic>
      <p:pic>
        <p:nvPicPr>
          <p:cNvPr id="14" name="Picture 13">
            <a:extLst>
              <a:ext uri="{FF2B5EF4-FFF2-40B4-BE49-F238E27FC236}">
                <a16:creationId xmlns:a16="http://schemas.microsoft.com/office/drawing/2014/main" id="{4D81810D-5CA3-C93C-AA50-04E6131FF6D6}"/>
              </a:ext>
            </a:extLst>
          </p:cNvPr>
          <p:cNvPicPr>
            <a:picLocks noChangeAspect="1"/>
          </p:cNvPicPr>
          <p:nvPr/>
        </p:nvPicPr>
        <p:blipFill>
          <a:blip r:embed="rId4"/>
          <a:srcRect l="38095" t="-13003" r="29335" b="1"/>
          <a:stretch/>
        </p:blipFill>
        <p:spPr>
          <a:xfrm>
            <a:off x="8141099" y="686170"/>
            <a:ext cx="780060" cy="195013"/>
          </a:xfrm>
          <a:prstGeom prst="rect">
            <a:avLst/>
          </a:prstGeom>
        </p:spPr>
      </p:pic>
    </p:spTree>
    <p:extLst>
      <p:ext uri="{BB962C8B-B14F-4D97-AF65-F5344CB8AC3E}">
        <p14:creationId xmlns:p14="http://schemas.microsoft.com/office/powerpoint/2010/main" val="3673474674"/>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7555D-0211-E5FA-5CCB-CAC23BDA7D05}"/>
              </a:ext>
            </a:extLst>
          </p:cNvPr>
          <p:cNvSpPr>
            <a:spLocks noGrp="1"/>
          </p:cNvSpPr>
          <p:nvPr>
            <p:ph type="title"/>
          </p:nvPr>
        </p:nvSpPr>
        <p:spPr>
          <a:xfrm>
            <a:off x="748537" y="419580"/>
            <a:ext cx="10694925" cy="553998"/>
          </a:xfrm>
        </p:spPr>
        <p:txBody>
          <a:bodyPr/>
          <a:lstStyle/>
          <a:p>
            <a:r>
              <a:rPr lang="en-US" dirty="0">
                <a:cs typeface="Segoe UI"/>
              </a:rPr>
              <a:t>Agent tooling covered in </a:t>
            </a:r>
            <a:r>
              <a:rPr lang="en-US" b="1" dirty="0">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rPr>
              <a:t>Copilot Dev Camp </a:t>
            </a:r>
            <a:r>
              <a:rPr lang="en-US" dirty="0">
                <a:cs typeface="Segoe UI"/>
              </a:rPr>
              <a:t>labs</a:t>
            </a:r>
            <a:endParaRPr lang="en-US" dirty="0"/>
          </a:p>
        </p:txBody>
      </p:sp>
      <p:grpSp>
        <p:nvGrpSpPr>
          <p:cNvPr id="33" name="Group 32">
            <a:extLst>
              <a:ext uri="{FF2B5EF4-FFF2-40B4-BE49-F238E27FC236}">
                <a16:creationId xmlns:a16="http://schemas.microsoft.com/office/drawing/2014/main" id="{B17147C2-BDBA-1E8D-94B8-FF42D054090B}"/>
              </a:ext>
            </a:extLst>
          </p:cNvPr>
          <p:cNvGrpSpPr/>
          <p:nvPr/>
        </p:nvGrpSpPr>
        <p:grpSpPr>
          <a:xfrm>
            <a:off x="990285" y="2166588"/>
            <a:ext cx="10394310" cy="840997"/>
            <a:chOff x="898845" y="4859912"/>
            <a:chExt cx="10394310" cy="840997"/>
          </a:xfrm>
        </p:grpSpPr>
        <p:sp>
          <p:nvSpPr>
            <p:cNvPr id="12" name="Rectangle: Rounded Corners 26">
              <a:extLst>
                <a:ext uri="{FF2B5EF4-FFF2-40B4-BE49-F238E27FC236}">
                  <a16:creationId xmlns:a16="http://schemas.microsoft.com/office/drawing/2014/main" id="{560A765B-0DAA-0DAC-37FE-9A62F88E8257}"/>
                </a:ext>
              </a:extLst>
            </p:cNvPr>
            <p:cNvSpPr/>
            <p:nvPr/>
          </p:nvSpPr>
          <p:spPr bwMode="auto">
            <a:xfrm>
              <a:off x="898845" y="5050127"/>
              <a:ext cx="10394310" cy="523220"/>
            </a:xfrm>
            <a:prstGeom prst="roundRect">
              <a:avLst>
                <a:gd name="adj" fmla="val 50000"/>
              </a:avLst>
            </a:prstGeom>
            <a:gradFill>
              <a:gsLst>
                <a:gs pos="100000">
                  <a:srgbClr val="2CC6C3"/>
                </a:gs>
                <a:gs pos="68000">
                  <a:srgbClr val="0078D4"/>
                </a:gs>
                <a:gs pos="32000">
                  <a:srgbClr val="C03BC4"/>
                </a:gs>
                <a:gs pos="0">
                  <a:srgbClr val="FF5C39"/>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UI Semibold"/>
                <a:ea typeface="+mn-ea"/>
                <a:cs typeface="+mn-cs"/>
              </a:endParaRPr>
            </a:p>
          </p:txBody>
        </p:sp>
        <p:sp>
          <p:nvSpPr>
            <p:cNvPr id="19" name="Rectangle: Rounded Corners 26">
              <a:extLst>
                <a:ext uri="{FF2B5EF4-FFF2-40B4-BE49-F238E27FC236}">
                  <a16:creationId xmlns:a16="http://schemas.microsoft.com/office/drawing/2014/main" id="{131D9B1B-476F-A7AB-78FD-6CB8F7DFE20C}"/>
                </a:ext>
              </a:extLst>
            </p:cNvPr>
            <p:cNvSpPr/>
            <p:nvPr/>
          </p:nvSpPr>
          <p:spPr bwMode="auto">
            <a:xfrm>
              <a:off x="898845" y="5050127"/>
              <a:ext cx="10394310" cy="523220"/>
            </a:xfrm>
            <a:prstGeom prst="roundRect">
              <a:avLst>
                <a:gd name="adj" fmla="val 50000"/>
              </a:avLst>
            </a:prstGeom>
            <a:gradFill>
              <a:gsLst>
                <a:gs pos="100000">
                  <a:srgbClr val="2CC6C3"/>
                </a:gs>
                <a:gs pos="68000">
                  <a:srgbClr val="0078D4"/>
                </a:gs>
                <a:gs pos="32000">
                  <a:srgbClr val="C03BC4"/>
                </a:gs>
                <a:gs pos="0">
                  <a:srgbClr val="FF5C39"/>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UI Semibold"/>
                <a:ea typeface="+mn-ea"/>
                <a:cs typeface="+mn-cs"/>
              </a:endParaRPr>
            </a:p>
          </p:txBody>
        </p:sp>
        <p:sp>
          <p:nvSpPr>
            <p:cNvPr id="20" name="TextBox 19">
              <a:extLst>
                <a:ext uri="{FF2B5EF4-FFF2-40B4-BE49-F238E27FC236}">
                  <a16:creationId xmlns:a16="http://schemas.microsoft.com/office/drawing/2014/main" id="{56F5D337-573D-14F1-F9D8-AAA60F8F23A5}"/>
                </a:ext>
              </a:extLst>
            </p:cNvPr>
            <p:cNvSpPr txBox="1"/>
            <p:nvPr/>
          </p:nvSpPr>
          <p:spPr>
            <a:xfrm>
              <a:off x="998754" y="5204015"/>
              <a:ext cx="748800" cy="21544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No code</a:t>
              </a:r>
            </a:p>
          </p:txBody>
        </p:sp>
        <p:sp>
          <p:nvSpPr>
            <p:cNvPr id="21" name="TextBox 20">
              <a:extLst>
                <a:ext uri="{FF2B5EF4-FFF2-40B4-BE49-F238E27FC236}">
                  <a16:creationId xmlns:a16="http://schemas.microsoft.com/office/drawing/2014/main" id="{D809081C-1E3B-0213-E4DD-59E53E634367}"/>
                </a:ext>
              </a:extLst>
            </p:cNvPr>
            <p:cNvSpPr txBox="1"/>
            <p:nvPr/>
          </p:nvSpPr>
          <p:spPr>
            <a:xfrm>
              <a:off x="10423247" y="5204015"/>
              <a:ext cx="749679" cy="215444"/>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Pro code</a:t>
              </a:r>
            </a:p>
          </p:txBody>
        </p:sp>
        <p:cxnSp>
          <p:nvCxnSpPr>
            <p:cNvPr id="22" name="Straight Arrow Connector 21">
              <a:extLst>
                <a:ext uri="{FF2B5EF4-FFF2-40B4-BE49-F238E27FC236}">
                  <a16:creationId xmlns:a16="http://schemas.microsoft.com/office/drawing/2014/main" id="{0A383C19-4883-B718-CB64-D8A1B8A05AA7}"/>
                </a:ext>
              </a:extLst>
            </p:cNvPr>
            <p:cNvCxnSpPr>
              <a:cxnSpLocks/>
            </p:cNvCxnSpPr>
            <p:nvPr/>
          </p:nvCxnSpPr>
          <p:spPr>
            <a:xfrm flipH="1">
              <a:off x="3601575" y="5308092"/>
              <a:ext cx="1378800" cy="0"/>
            </a:xfrm>
            <a:prstGeom prst="straightConnector1">
              <a:avLst/>
            </a:prstGeom>
            <a:noFill/>
            <a:ln w="25400" cap="rnd" cmpd="sng" algn="ctr">
              <a:solidFill>
                <a:srgbClr val="FFFFFF"/>
              </a:solidFill>
              <a:prstDash val="solid"/>
              <a:headEnd type="none" w="lg" len="med"/>
              <a:tailEnd type="arrow" w="lg" len="med"/>
            </a:ln>
            <a:effectLst/>
          </p:spPr>
        </p:cxnSp>
        <p:cxnSp>
          <p:nvCxnSpPr>
            <p:cNvPr id="23" name="Straight Arrow Connector 22">
              <a:extLst>
                <a:ext uri="{FF2B5EF4-FFF2-40B4-BE49-F238E27FC236}">
                  <a16:creationId xmlns:a16="http://schemas.microsoft.com/office/drawing/2014/main" id="{F90BE278-8730-E6A6-269C-40FACE200D40}"/>
                </a:ext>
              </a:extLst>
            </p:cNvPr>
            <p:cNvCxnSpPr>
              <a:cxnSpLocks/>
            </p:cNvCxnSpPr>
            <p:nvPr/>
          </p:nvCxnSpPr>
          <p:spPr>
            <a:xfrm>
              <a:off x="6976999" y="5308092"/>
              <a:ext cx="1379163" cy="7737"/>
            </a:xfrm>
            <a:prstGeom prst="straightConnector1">
              <a:avLst/>
            </a:prstGeom>
            <a:noFill/>
            <a:ln w="25400" cap="rnd" cmpd="sng" algn="ctr">
              <a:solidFill>
                <a:srgbClr val="FFFFFF"/>
              </a:solidFill>
              <a:prstDash val="solid"/>
              <a:headEnd type="none" w="lg" len="med"/>
              <a:tailEnd type="arrow" w="lg" len="med"/>
            </a:ln>
            <a:effectLst/>
          </p:spPr>
        </p:cxnSp>
        <p:grpSp>
          <p:nvGrpSpPr>
            <p:cNvPr id="26" name="Group 25">
              <a:extLst>
                <a:ext uri="{FF2B5EF4-FFF2-40B4-BE49-F238E27FC236}">
                  <a16:creationId xmlns:a16="http://schemas.microsoft.com/office/drawing/2014/main" id="{02140E72-6770-3805-1E56-37FB42498DA8}"/>
                </a:ext>
              </a:extLst>
            </p:cNvPr>
            <p:cNvGrpSpPr/>
            <p:nvPr/>
          </p:nvGrpSpPr>
          <p:grpSpPr>
            <a:xfrm>
              <a:off x="9236030" y="4897860"/>
              <a:ext cx="796686" cy="796680"/>
              <a:chOff x="9261410" y="2125797"/>
              <a:chExt cx="796686" cy="796680"/>
            </a:xfrm>
          </p:grpSpPr>
          <p:sp>
            <p:nvSpPr>
              <p:cNvPr id="27" name="Oval 26">
                <a:extLst>
                  <a:ext uri="{FF2B5EF4-FFF2-40B4-BE49-F238E27FC236}">
                    <a16:creationId xmlns:a16="http://schemas.microsoft.com/office/drawing/2014/main" id="{9C33E833-6DEE-14A7-0157-777B1C34F362}"/>
                  </a:ext>
                </a:extLst>
              </p:cNvPr>
              <p:cNvSpPr/>
              <p:nvPr/>
            </p:nvSpPr>
            <p:spPr bwMode="auto">
              <a:xfrm>
                <a:off x="9261410" y="2125797"/>
                <a:ext cx="796686" cy="796680"/>
              </a:xfrm>
              <a:prstGeom prst="ellipse">
                <a:avLst/>
              </a:prstGeom>
              <a:solidFill>
                <a:srgbClr val="FFFFFF"/>
              </a:solidFill>
              <a:ln w="9525" cap="flat" cmpd="sng" algn="ctr">
                <a:noFill/>
                <a:prstDash val="solid"/>
                <a:headEnd type="none" w="med" len="med"/>
                <a:tailEnd type="none" w="med" len="med"/>
              </a:ln>
              <a:effectLst>
                <a:outerShdw blurRad="63500" sx="103000" sy="103000" algn="ctr" rotWithShape="0">
                  <a:prstClr val="black">
                    <a:alpha val="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pic>
            <p:nvPicPr>
              <p:cNvPr id="28" name="Picture 27" descr="A blue ribbon with a cross&#10;&#10;AI-generated content may be incorrect.">
                <a:extLst>
                  <a:ext uri="{FF2B5EF4-FFF2-40B4-BE49-F238E27FC236}">
                    <a16:creationId xmlns:a16="http://schemas.microsoft.com/office/drawing/2014/main" id="{701231CD-8151-18FF-9973-DD25ED997C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9346" y="2293730"/>
                <a:ext cx="460814" cy="460814"/>
              </a:xfrm>
              <a:prstGeom prst="rect">
                <a:avLst/>
              </a:prstGeom>
            </p:spPr>
          </p:pic>
        </p:grpSp>
        <p:sp>
          <p:nvSpPr>
            <p:cNvPr id="29" name="Oval 28">
              <a:extLst>
                <a:ext uri="{FF2B5EF4-FFF2-40B4-BE49-F238E27FC236}">
                  <a16:creationId xmlns:a16="http://schemas.microsoft.com/office/drawing/2014/main" id="{E1E78B75-CE60-F453-ED70-C5910C6423A0}"/>
                </a:ext>
              </a:extLst>
            </p:cNvPr>
            <p:cNvSpPr/>
            <p:nvPr/>
          </p:nvSpPr>
          <p:spPr bwMode="auto">
            <a:xfrm>
              <a:off x="5487937" y="4904229"/>
              <a:ext cx="796686" cy="796680"/>
            </a:xfrm>
            <a:prstGeom prst="ellipse">
              <a:avLst/>
            </a:prstGeom>
            <a:solidFill>
              <a:srgbClr val="FFFFFF"/>
            </a:solidFill>
            <a:ln w="9525" cap="flat" cmpd="sng" algn="ctr">
              <a:noFill/>
              <a:prstDash val="solid"/>
              <a:headEnd type="none" w="med" len="med"/>
              <a:tailEnd type="none" w="med" len="med"/>
            </a:ln>
            <a:effectLst>
              <a:outerShdw blurRad="63500" sx="103000" sy="103000" algn="ctr" rotWithShape="0">
                <a:prstClr val="black">
                  <a:alpha val="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pic>
          <p:nvPicPr>
            <p:cNvPr id="30" name="Graphic 29">
              <a:extLst>
                <a:ext uri="{FF2B5EF4-FFF2-40B4-BE49-F238E27FC236}">
                  <a16:creationId xmlns:a16="http://schemas.microsoft.com/office/drawing/2014/main" id="{B746C3A8-B81F-AE20-462E-B436A3880C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3838" y="5050127"/>
              <a:ext cx="504884" cy="504884"/>
            </a:xfrm>
            <a:prstGeom prst="rect">
              <a:avLst/>
            </a:prstGeom>
            <a:effectLst/>
          </p:spPr>
        </p:pic>
        <p:sp>
          <p:nvSpPr>
            <p:cNvPr id="31" name="Oval 30">
              <a:extLst>
                <a:ext uri="{FF2B5EF4-FFF2-40B4-BE49-F238E27FC236}">
                  <a16:creationId xmlns:a16="http://schemas.microsoft.com/office/drawing/2014/main" id="{EAB24528-9661-B6AC-7E6C-E4FA3D405588}"/>
                </a:ext>
              </a:extLst>
            </p:cNvPr>
            <p:cNvSpPr/>
            <p:nvPr/>
          </p:nvSpPr>
          <p:spPr bwMode="auto">
            <a:xfrm>
              <a:off x="2058713" y="4859912"/>
              <a:ext cx="796686" cy="796680"/>
            </a:xfrm>
            <a:prstGeom prst="ellipse">
              <a:avLst/>
            </a:prstGeom>
            <a:solidFill>
              <a:srgbClr val="FFFFFF"/>
            </a:solidFill>
            <a:ln w="9525" cap="flat" cmpd="sng" algn="ctr">
              <a:noFill/>
              <a:prstDash val="solid"/>
              <a:headEnd type="none" w="med" len="med"/>
              <a:tailEnd type="none" w="med" len="med"/>
            </a:ln>
            <a:effectLst>
              <a:outerShdw blurRad="63500" sx="103000" sy="103000" algn="ctr" rotWithShape="0">
                <a:prstClr val="black">
                  <a:alpha val="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pic>
          <p:nvPicPr>
            <p:cNvPr id="32" name="Picture 31" descr="A rainbow colored logo on a black background&#10;&#10;Description automatically generated">
              <a:extLst>
                <a:ext uri="{FF2B5EF4-FFF2-40B4-BE49-F238E27FC236}">
                  <a16:creationId xmlns:a16="http://schemas.microsoft.com/office/drawing/2014/main" id="{A9BE97A8-8C0A-F2E3-D859-B9E789E7A34F}"/>
                </a:ext>
              </a:extLst>
            </p:cNvPr>
            <p:cNvPicPr>
              <a:picLocks/>
            </p:cNvPicPr>
            <p:nvPr/>
          </p:nvPicPr>
          <p:blipFill>
            <a:blip r:embed="rId6"/>
            <a:srcRect l="20655" r="20655"/>
            <a:stretch/>
          </p:blipFill>
          <p:spPr>
            <a:xfrm>
              <a:off x="2192405" y="5019315"/>
              <a:ext cx="529302" cy="507292"/>
            </a:xfrm>
            <a:prstGeom prst="rect">
              <a:avLst/>
            </a:prstGeom>
          </p:spPr>
        </p:pic>
      </p:grpSp>
      <p:sp>
        <p:nvSpPr>
          <p:cNvPr id="36" name="TextBox 35">
            <a:extLst>
              <a:ext uri="{FF2B5EF4-FFF2-40B4-BE49-F238E27FC236}">
                <a16:creationId xmlns:a16="http://schemas.microsoft.com/office/drawing/2014/main" id="{B2D55F1E-2C73-7A66-9AC2-D1389EB97A21}"/>
              </a:ext>
            </a:extLst>
          </p:cNvPr>
          <p:cNvSpPr txBox="1"/>
          <p:nvPr/>
        </p:nvSpPr>
        <p:spPr>
          <a:xfrm>
            <a:off x="3963333" y="1917216"/>
            <a:ext cx="889474" cy="307777"/>
          </a:xfrm>
          <a:prstGeom prst="rect">
            <a:avLst/>
          </a:prstGeom>
          <a:noFill/>
        </p:spPr>
        <p:txBody>
          <a:bodyPr wrap="none" lIns="0" tIns="0" rIns="0" bIns="0" rtlCol="0">
            <a:spAutoFit/>
          </a:bodyPr>
          <a:lstStyle/>
          <a:p>
            <a:pPr algn="l"/>
            <a:r>
              <a:rPr lang="en-US" sz="2000" dirty="0"/>
              <a:t>Makers </a:t>
            </a:r>
          </a:p>
        </p:txBody>
      </p:sp>
      <p:sp>
        <p:nvSpPr>
          <p:cNvPr id="37" name="TextBox 36">
            <a:extLst>
              <a:ext uri="{FF2B5EF4-FFF2-40B4-BE49-F238E27FC236}">
                <a16:creationId xmlns:a16="http://schemas.microsoft.com/office/drawing/2014/main" id="{E0B93DE9-1FC1-F440-4A01-47E965EA4EDB}"/>
              </a:ext>
            </a:extLst>
          </p:cNvPr>
          <p:cNvSpPr txBox="1"/>
          <p:nvPr/>
        </p:nvSpPr>
        <p:spPr>
          <a:xfrm>
            <a:off x="7087836" y="1945396"/>
            <a:ext cx="755015" cy="307777"/>
          </a:xfrm>
          <a:prstGeom prst="rect">
            <a:avLst/>
          </a:prstGeom>
          <a:noFill/>
        </p:spPr>
        <p:txBody>
          <a:bodyPr wrap="none" lIns="0" tIns="0" rIns="0" bIns="0" rtlCol="0">
            <a:spAutoFit/>
          </a:bodyPr>
          <a:lstStyle/>
          <a:p>
            <a:pPr algn="l"/>
            <a:r>
              <a:rPr lang="en-US" sz="2000" dirty="0"/>
              <a:t>Coder </a:t>
            </a:r>
          </a:p>
        </p:txBody>
      </p:sp>
      <p:sp>
        <p:nvSpPr>
          <p:cNvPr id="41" name="TextBox 40">
            <a:extLst>
              <a:ext uri="{FF2B5EF4-FFF2-40B4-BE49-F238E27FC236}">
                <a16:creationId xmlns:a16="http://schemas.microsoft.com/office/drawing/2014/main" id="{AEF087D1-A04E-80C9-B516-042BACB67A21}"/>
              </a:ext>
            </a:extLst>
          </p:cNvPr>
          <p:cNvSpPr txBox="1"/>
          <p:nvPr/>
        </p:nvSpPr>
        <p:spPr>
          <a:xfrm>
            <a:off x="7967603" y="3165054"/>
            <a:ext cx="2271456" cy="430887"/>
          </a:xfrm>
          <a:prstGeom prst="rect">
            <a:avLst/>
          </a:prstGeom>
          <a:noFill/>
        </p:spPr>
        <p:txBody>
          <a:bodyPr wrap="none" lIns="0" tIns="0" rIns="0" bIns="0" rtlCol="0">
            <a:spAutoFit/>
          </a:bodyPr>
          <a:lstStyle/>
          <a:p>
            <a:pPr algn="l"/>
            <a:r>
              <a:rPr lang="en-US" sz="1400" dirty="0"/>
              <a:t>VS Code | Visual Studio</a:t>
            </a:r>
            <a:br>
              <a:rPr lang="en-US" sz="1400" dirty="0"/>
            </a:br>
            <a:r>
              <a:rPr lang="en-US" sz="1400" dirty="0"/>
              <a:t>Microsoft 365 Agents Toolkit</a:t>
            </a:r>
          </a:p>
        </p:txBody>
      </p:sp>
      <p:grpSp>
        <p:nvGrpSpPr>
          <p:cNvPr id="47" name="Group 46">
            <a:extLst>
              <a:ext uri="{FF2B5EF4-FFF2-40B4-BE49-F238E27FC236}">
                <a16:creationId xmlns:a16="http://schemas.microsoft.com/office/drawing/2014/main" id="{E516D406-F355-974B-E835-C036D256108B}"/>
              </a:ext>
            </a:extLst>
          </p:cNvPr>
          <p:cNvGrpSpPr/>
          <p:nvPr/>
        </p:nvGrpSpPr>
        <p:grpSpPr>
          <a:xfrm>
            <a:off x="1324345" y="3380499"/>
            <a:ext cx="1919000" cy="529388"/>
            <a:chOff x="1148396" y="4724257"/>
            <a:chExt cx="1919000" cy="529388"/>
          </a:xfrm>
        </p:grpSpPr>
        <p:sp>
          <p:nvSpPr>
            <p:cNvPr id="45" name="Rectangle: Rounded Corners 18">
              <a:extLst>
                <a:ext uri="{FF2B5EF4-FFF2-40B4-BE49-F238E27FC236}">
                  <a16:creationId xmlns:a16="http://schemas.microsoft.com/office/drawing/2014/main" id="{20A8FC58-F282-B900-29EE-67975E21CB5B}"/>
                </a:ext>
                <a:ext uri="{C183D7F6-B498-43B3-948B-1728B52AA6E4}">
                  <adec:decorative xmlns:adec="http://schemas.microsoft.com/office/drawing/2017/decorative" val="1"/>
                </a:ext>
              </a:extLst>
            </p:cNvPr>
            <p:cNvSpPr/>
            <p:nvPr/>
          </p:nvSpPr>
          <p:spPr bwMode="auto">
            <a:xfrm>
              <a:off x="1148396" y="4724257"/>
              <a:ext cx="1919000" cy="529388"/>
            </a:xfrm>
            <a:prstGeom prst="roundRect">
              <a:avLst>
                <a:gd name="adj" fmla="val 2732"/>
              </a:avLst>
            </a:prstGeom>
            <a:noFill/>
            <a:ln w="25400" cap="flat" cmpd="sng" algn="ctr">
              <a:gradFill flip="none" rotWithShape="1">
                <a:gsLst>
                  <a:gs pos="0">
                    <a:srgbClr val="FF5C39"/>
                  </a:gs>
                  <a:gs pos="26000">
                    <a:srgbClr val="F4364C"/>
                  </a:gs>
                  <a:gs pos="50000">
                    <a:srgbClr val="C03BC4"/>
                  </a:gs>
                  <a:gs pos="100000">
                    <a:schemeClr val="accent6"/>
                  </a:gs>
                  <a:gs pos="77000">
                    <a:srgbClr val="0078D4"/>
                  </a:gs>
                </a:gsLst>
                <a:path path="circle">
                  <a:fillToRect r="100000" b="100000"/>
                </a:path>
                <a:tileRect l="-100000" t="-100000"/>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000000"/>
                </a:solidFill>
                <a:effectLst/>
                <a:uLnTx/>
                <a:uFillTx/>
                <a:latin typeface="Segoe UI Semibold"/>
                <a:ea typeface="+mn-ea"/>
                <a:cs typeface="+mn-cs"/>
              </a:endParaRPr>
            </a:p>
          </p:txBody>
        </p:sp>
        <p:sp>
          <p:nvSpPr>
            <p:cNvPr id="46" name="TextBox 45">
              <a:extLst>
                <a:ext uri="{FF2B5EF4-FFF2-40B4-BE49-F238E27FC236}">
                  <a16:creationId xmlns:a16="http://schemas.microsoft.com/office/drawing/2014/main" id="{8254430A-6A54-E95A-5602-72F214CB1729}"/>
                </a:ext>
              </a:extLst>
            </p:cNvPr>
            <p:cNvSpPr txBox="1"/>
            <p:nvPr/>
          </p:nvSpPr>
          <p:spPr>
            <a:xfrm>
              <a:off x="1445397" y="4773507"/>
              <a:ext cx="1182055" cy="430887"/>
            </a:xfrm>
            <a:prstGeom prst="rect">
              <a:avLst/>
            </a:prstGeom>
            <a:solidFill>
              <a:schemeClr val="bg1"/>
            </a:solidFill>
          </p:spPr>
          <p:txBody>
            <a:bodyPr wrap="none" lIns="0" tIns="0" rIns="0" bIns="0" rtlCol="0">
              <a:spAutoFit/>
            </a:bodyPr>
            <a:lstStyle/>
            <a:p>
              <a:pPr algn="l"/>
              <a:r>
                <a:rPr lang="en-US" sz="1400" dirty="0"/>
                <a:t>Copilot Studio </a:t>
              </a:r>
            </a:p>
            <a:p>
              <a:pPr algn="ctr"/>
              <a:r>
                <a:rPr lang="en-US" sz="1400" dirty="0"/>
                <a:t>Agent Builder</a:t>
              </a:r>
            </a:p>
          </p:txBody>
        </p:sp>
      </p:grpSp>
      <p:grpSp>
        <p:nvGrpSpPr>
          <p:cNvPr id="48" name="Group 47">
            <a:extLst>
              <a:ext uri="{FF2B5EF4-FFF2-40B4-BE49-F238E27FC236}">
                <a16:creationId xmlns:a16="http://schemas.microsoft.com/office/drawing/2014/main" id="{84E85F9C-8D01-4597-0886-1DC08E8FB5C5}"/>
              </a:ext>
            </a:extLst>
          </p:cNvPr>
          <p:cNvGrpSpPr/>
          <p:nvPr/>
        </p:nvGrpSpPr>
        <p:grpSpPr>
          <a:xfrm>
            <a:off x="3448571" y="3367187"/>
            <a:ext cx="1919000" cy="529388"/>
            <a:chOff x="1148396" y="4724257"/>
            <a:chExt cx="1919000" cy="529388"/>
          </a:xfrm>
        </p:grpSpPr>
        <p:sp>
          <p:nvSpPr>
            <p:cNvPr id="49" name="Rectangle: Rounded Corners 18">
              <a:extLst>
                <a:ext uri="{FF2B5EF4-FFF2-40B4-BE49-F238E27FC236}">
                  <a16:creationId xmlns:a16="http://schemas.microsoft.com/office/drawing/2014/main" id="{2E4165BA-F162-839F-43BC-92ACEB3697A1}"/>
                </a:ext>
                <a:ext uri="{C183D7F6-B498-43B3-948B-1728B52AA6E4}">
                  <adec:decorative xmlns:adec="http://schemas.microsoft.com/office/drawing/2017/decorative" val="1"/>
                </a:ext>
              </a:extLst>
            </p:cNvPr>
            <p:cNvSpPr/>
            <p:nvPr/>
          </p:nvSpPr>
          <p:spPr bwMode="auto">
            <a:xfrm>
              <a:off x="1148396" y="4724257"/>
              <a:ext cx="1919000" cy="529388"/>
            </a:xfrm>
            <a:prstGeom prst="roundRect">
              <a:avLst>
                <a:gd name="adj" fmla="val 2732"/>
              </a:avLst>
            </a:prstGeom>
            <a:noFill/>
            <a:ln w="25400" cap="flat" cmpd="sng" algn="ctr">
              <a:gradFill flip="none" rotWithShape="1">
                <a:gsLst>
                  <a:gs pos="0">
                    <a:srgbClr val="FF5C39"/>
                  </a:gs>
                  <a:gs pos="26000">
                    <a:srgbClr val="F4364C"/>
                  </a:gs>
                  <a:gs pos="50000">
                    <a:srgbClr val="C03BC4"/>
                  </a:gs>
                  <a:gs pos="100000">
                    <a:schemeClr val="accent6"/>
                  </a:gs>
                  <a:gs pos="77000">
                    <a:srgbClr val="0078D4"/>
                  </a:gs>
                </a:gsLst>
                <a:path path="circle">
                  <a:fillToRect r="100000" b="100000"/>
                </a:path>
                <a:tileRect l="-100000" t="-100000"/>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000000"/>
                </a:solidFill>
                <a:effectLst/>
                <a:uLnTx/>
                <a:uFillTx/>
                <a:latin typeface="Segoe UI Semibold"/>
                <a:ea typeface="+mn-ea"/>
                <a:cs typeface="+mn-cs"/>
              </a:endParaRPr>
            </a:p>
          </p:txBody>
        </p:sp>
        <p:sp>
          <p:nvSpPr>
            <p:cNvPr id="50" name="TextBox 49">
              <a:extLst>
                <a:ext uri="{FF2B5EF4-FFF2-40B4-BE49-F238E27FC236}">
                  <a16:creationId xmlns:a16="http://schemas.microsoft.com/office/drawing/2014/main" id="{4B62EA86-92A9-3FC2-E3B2-A7D0F9D1FCFD}"/>
                </a:ext>
              </a:extLst>
            </p:cNvPr>
            <p:cNvSpPr txBox="1"/>
            <p:nvPr/>
          </p:nvSpPr>
          <p:spPr>
            <a:xfrm>
              <a:off x="1516867" y="4881229"/>
              <a:ext cx="1182055" cy="215444"/>
            </a:xfrm>
            <a:prstGeom prst="rect">
              <a:avLst/>
            </a:prstGeom>
            <a:solidFill>
              <a:schemeClr val="bg1"/>
            </a:solidFill>
          </p:spPr>
          <p:txBody>
            <a:bodyPr wrap="none" lIns="0" tIns="0" rIns="0" bIns="0" rtlCol="0">
              <a:spAutoFit/>
            </a:bodyPr>
            <a:lstStyle/>
            <a:p>
              <a:pPr algn="l"/>
              <a:r>
                <a:rPr lang="en-US" sz="1400" dirty="0"/>
                <a:t>Copilot Studio </a:t>
              </a:r>
            </a:p>
          </p:txBody>
        </p:sp>
      </p:grpSp>
      <p:grpSp>
        <p:nvGrpSpPr>
          <p:cNvPr id="51" name="Group 50">
            <a:extLst>
              <a:ext uri="{FF2B5EF4-FFF2-40B4-BE49-F238E27FC236}">
                <a16:creationId xmlns:a16="http://schemas.microsoft.com/office/drawing/2014/main" id="{595E1CD8-97FC-F10A-1BFD-15DBFB915A81}"/>
              </a:ext>
            </a:extLst>
          </p:cNvPr>
          <p:cNvGrpSpPr/>
          <p:nvPr/>
        </p:nvGrpSpPr>
        <p:grpSpPr>
          <a:xfrm>
            <a:off x="2499526" y="4269662"/>
            <a:ext cx="1919000" cy="529388"/>
            <a:chOff x="1148396" y="4724257"/>
            <a:chExt cx="1919000" cy="529388"/>
          </a:xfrm>
        </p:grpSpPr>
        <p:sp>
          <p:nvSpPr>
            <p:cNvPr id="52" name="Rectangle: Rounded Corners 18">
              <a:extLst>
                <a:ext uri="{FF2B5EF4-FFF2-40B4-BE49-F238E27FC236}">
                  <a16:creationId xmlns:a16="http://schemas.microsoft.com/office/drawing/2014/main" id="{80238469-DAC9-A004-09E8-CF58896DBDA7}"/>
                </a:ext>
                <a:ext uri="{C183D7F6-B498-43B3-948B-1728B52AA6E4}">
                  <adec:decorative xmlns:adec="http://schemas.microsoft.com/office/drawing/2017/decorative" val="1"/>
                </a:ext>
              </a:extLst>
            </p:cNvPr>
            <p:cNvSpPr/>
            <p:nvPr/>
          </p:nvSpPr>
          <p:spPr bwMode="auto">
            <a:xfrm>
              <a:off x="1148396" y="4724257"/>
              <a:ext cx="1919000" cy="529388"/>
            </a:xfrm>
            <a:prstGeom prst="roundRect">
              <a:avLst>
                <a:gd name="adj" fmla="val 2732"/>
              </a:avLst>
            </a:prstGeom>
            <a:noFill/>
            <a:ln w="25400" cap="flat" cmpd="sng" algn="ctr">
              <a:gradFill flip="none" rotWithShape="1">
                <a:gsLst>
                  <a:gs pos="0">
                    <a:srgbClr val="FF5C39"/>
                  </a:gs>
                  <a:gs pos="26000">
                    <a:srgbClr val="F4364C"/>
                  </a:gs>
                  <a:gs pos="50000">
                    <a:srgbClr val="C03BC4"/>
                  </a:gs>
                  <a:gs pos="100000">
                    <a:schemeClr val="accent6"/>
                  </a:gs>
                  <a:gs pos="77000">
                    <a:srgbClr val="0078D4"/>
                  </a:gs>
                </a:gsLst>
                <a:path path="circle">
                  <a:fillToRect r="100000" b="100000"/>
                </a:path>
                <a:tileRect l="-100000" t="-100000"/>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000000"/>
                </a:solidFill>
                <a:effectLst/>
                <a:uLnTx/>
                <a:uFillTx/>
                <a:latin typeface="Segoe UI Semibold"/>
                <a:ea typeface="+mn-ea"/>
                <a:cs typeface="+mn-cs"/>
              </a:endParaRPr>
            </a:p>
          </p:txBody>
        </p:sp>
        <p:sp>
          <p:nvSpPr>
            <p:cNvPr id="53" name="TextBox 52">
              <a:extLst>
                <a:ext uri="{FF2B5EF4-FFF2-40B4-BE49-F238E27FC236}">
                  <a16:creationId xmlns:a16="http://schemas.microsoft.com/office/drawing/2014/main" id="{327E1F79-AD57-EF5F-44A9-78E6F3F3AD14}"/>
                </a:ext>
              </a:extLst>
            </p:cNvPr>
            <p:cNvSpPr txBox="1"/>
            <p:nvPr/>
          </p:nvSpPr>
          <p:spPr>
            <a:xfrm>
              <a:off x="1381447" y="4867448"/>
              <a:ext cx="1375954" cy="215444"/>
            </a:xfrm>
            <a:prstGeom prst="rect">
              <a:avLst/>
            </a:prstGeom>
            <a:solidFill>
              <a:schemeClr val="bg1"/>
            </a:solidFill>
          </p:spPr>
          <p:txBody>
            <a:bodyPr wrap="none" lIns="0" tIns="0" rIns="0" bIns="0" rtlCol="0">
              <a:spAutoFit/>
            </a:bodyPr>
            <a:lstStyle/>
            <a:p>
              <a:pPr algn="l"/>
              <a:r>
                <a:rPr lang="en-US" sz="1400" dirty="0"/>
                <a:t>SharePoint Agent</a:t>
              </a:r>
            </a:p>
          </p:txBody>
        </p:sp>
      </p:grpSp>
      <p:grpSp>
        <p:nvGrpSpPr>
          <p:cNvPr id="54" name="Group 53">
            <a:extLst>
              <a:ext uri="{FF2B5EF4-FFF2-40B4-BE49-F238E27FC236}">
                <a16:creationId xmlns:a16="http://schemas.microsoft.com/office/drawing/2014/main" id="{DDB48E07-1D10-92D6-9BB3-15EA0C9888D3}"/>
              </a:ext>
            </a:extLst>
          </p:cNvPr>
          <p:cNvGrpSpPr/>
          <p:nvPr/>
        </p:nvGrpSpPr>
        <p:grpSpPr>
          <a:xfrm>
            <a:off x="7184331" y="3991187"/>
            <a:ext cx="1919000" cy="529388"/>
            <a:chOff x="1148396" y="4724257"/>
            <a:chExt cx="1919000" cy="529388"/>
          </a:xfrm>
        </p:grpSpPr>
        <p:sp>
          <p:nvSpPr>
            <p:cNvPr id="55" name="Rectangle: Rounded Corners 18">
              <a:extLst>
                <a:ext uri="{FF2B5EF4-FFF2-40B4-BE49-F238E27FC236}">
                  <a16:creationId xmlns:a16="http://schemas.microsoft.com/office/drawing/2014/main" id="{7AB47000-A160-7D47-55D8-FFBC34788937}"/>
                </a:ext>
                <a:ext uri="{C183D7F6-B498-43B3-948B-1728B52AA6E4}">
                  <adec:decorative xmlns:adec="http://schemas.microsoft.com/office/drawing/2017/decorative" val="1"/>
                </a:ext>
              </a:extLst>
            </p:cNvPr>
            <p:cNvSpPr/>
            <p:nvPr/>
          </p:nvSpPr>
          <p:spPr bwMode="auto">
            <a:xfrm>
              <a:off x="1148396" y="4724257"/>
              <a:ext cx="1919000" cy="529388"/>
            </a:xfrm>
            <a:prstGeom prst="roundRect">
              <a:avLst>
                <a:gd name="adj" fmla="val 2732"/>
              </a:avLst>
            </a:prstGeom>
            <a:noFill/>
            <a:ln w="25400" cap="flat" cmpd="sng" algn="ctr">
              <a:gradFill flip="none" rotWithShape="1">
                <a:gsLst>
                  <a:gs pos="0">
                    <a:srgbClr val="FF5C39"/>
                  </a:gs>
                  <a:gs pos="26000">
                    <a:srgbClr val="F4364C"/>
                  </a:gs>
                  <a:gs pos="50000">
                    <a:srgbClr val="C03BC4"/>
                  </a:gs>
                  <a:gs pos="100000">
                    <a:schemeClr val="accent6"/>
                  </a:gs>
                  <a:gs pos="77000">
                    <a:srgbClr val="0078D4"/>
                  </a:gs>
                </a:gsLst>
                <a:path path="circle">
                  <a:fillToRect r="100000" b="100000"/>
                </a:path>
                <a:tileRect l="-100000" t="-100000"/>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000000"/>
                </a:solidFill>
                <a:effectLst/>
                <a:uLnTx/>
                <a:uFillTx/>
                <a:latin typeface="Segoe UI Semibold"/>
                <a:ea typeface="+mn-ea"/>
                <a:cs typeface="+mn-cs"/>
              </a:endParaRPr>
            </a:p>
          </p:txBody>
        </p:sp>
        <p:sp>
          <p:nvSpPr>
            <p:cNvPr id="56" name="TextBox 55">
              <a:extLst>
                <a:ext uri="{FF2B5EF4-FFF2-40B4-BE49-F238E27FC236}">
                  <a16:creationId xmlns:a16="http://schemas.microsoft.com/office/drawing/2014/main" id="{E7E58784-6C8D-CD36-357F-D7820E726661}"/>
                </a:ext>
              </a:extLst>
            </p:cNvPr>
            <p:cNvSpPr txBox="1"/>
            <p:nvPr/>
          </p:nvSpPr>
          <p:spPr>
            <a:xfrm>
              <a:off x="1367020" y="4895010"/>
              <a:ext cx="1404808" cy="215444"/>
            </a:xfrm>
            <a:prstGeom prst="rect">
              <a:avLst/>
            </a:prstGeom>
            <a:solidFill>
              <a:schemeClr val="bg1"/>
            </a:solidFill>
          </p:spPr>
          <p:txBody>
            <a:bodyPr wrap="none" lIns="0" tIns="0" rIns="0" bIns="0" rtlCol="0">
              <a:spAutoFit/>
            </a:bodyPr>
            <a:lstStyle/>
            <a:p>
              <a:pPr algn="l"/>
              <a:r>
                <a:rPr lang="en-US" sz="1400" dirty="0"/>
                <a:t>Declarative Agent</a:t>
              </a:r>
            </a:p>
          </p:txBody>
        </p:sp>
      </p:grpSp>
      <p:grpSp>
        <p:nvGrpSpPr>
          <p:cNvPr id="57" name="Group 56">
            <a:extLst>
              <a:ext uri="{FF2B5EF4-FFF2-40B4-BE49-F238E27FC236}">
                <a16:creationId xmlns:a16="http://schemas.microsoft.com/office/drawing/2014/main" id="{A6797769-398B-6C22-86BE-305853E282EA}"/>
              </a:ext>
            </a:extLst>
          </p:cNvPr>
          <p:cNvGrpSpPr/>
          <p:nvPr/>
        </p:nvGrpSpPr>
        <p:grpSpPr>
          <a:xfrm>
            <a:off x="9308557" y="3977875"/>
            <a:ext cx="1919000" cy="529388"/>
            <a:chOff x="1148396" y="4724257"/>
            <a:chExt cx="1919000" cy="529388"/>
          </a:xfrm>
        </p:grpSpPr>
        <p:sp>
          <p:nvSpPr>
            <p:cNvPr id="58" name="Rectangle: Rounded Corners 18">
              <a:extLst>
                <a:ext uri="{FF2B5EF4-FFF2-40B4-BE49-F238E27FC236}">
                  <a16:creationId xmlns:a16="http://schemas.microsoft.com/office/drawing/2014/main" id="{3147C3F2-0967-D22B-0C25-176ED0FDD7D0}"/>
                </a:ext>
                <a:ext uri="{C183D7F6-B498-43B3-948B-1728B52AA6E4}">
                  <adec:decorative xmlns:adec="http://schemas.microsoft.com/office/drawing/2017/decorative" val="1"/>
                </a:ext>
              </a:extLst>
            </p:cNvPr>
            <p:cNvSpPr/>
            <p:nvPr/>
          </p:nvSpPr>
          <p:spPr bwMode="auto">
            <a:xfrm>
              <a:off x="1148396" y="4724257"/>
              <a:ext cx="1919000" cy="529388"/>
            </a:xfrm>
            <a:prstGeom prst="roundRect">
              <a:avLst>
                <a:gd name="adj" fmla="val 2732"/>
              </a:avLst>
            </a:prstGeom>
            <a:noFill/>
            <a:ln w="25400" cap="flat" cmpd="sng" algn="ctr">
              <a:gradFill flip="none" rotWithShape="1">
                <a:gsLst>
                  <a:gs pos="0">
                    <a:srgbClr val="FF5C39"/>
                  </a:gs>
                  <a:gs pos="26000">
                    <a:srgbClr val="F4364C"/>
                  </a:gs>
                  <a:gs pos="50000">
                    <a:srgbClr val="C03BC4"/>
                  </a:gs>
                  <a:gs pos="100000">
                    <a:schemeClr val="accent6"/>
                  </a:gs>
                  <a:gs pos="77000">
                    <a:srgbClr val="0078D4"/>
                  </a:gs>
                </a:gsLst>
                <a:path path="circle">
                  <a:fillToRect r="100000" b="100000"/>
                </a:path>
                <a:tileRect l="-100000" t="-100000"/>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000000"/>
                </a:solidFill>
                <a:effectLst/>
                <a:uLnTx/>
                <a:uFillTx/>
                <a:latin typeface="Segoe UI Semibold"/>
                <a:ea typeface="+mn-ea"/>
                <a:cs typeface="+mn-cs"/>
              </a:endParaRPr>
            </a:p>
          </p:txBody>
        </p:sp>
        <p:sp>
          <p:nvSpPr>
            <p:cNvPr id="59" name="TextBox 58">
              <a:extLst>
                <a:ext uri="{FF2B5EF4-FFF2-40B4-BE49-F238E27FC236}">
                  <a16:creationId xmlns:a16="http://schemas.microsoft.com/office/drawing/2014/main" id="{47A00C2D-5C5E-001A-A162-D8C5F0A4070D}"/>
                </a:ext>
              </a:extLst>
            </p:cNvPr>
            <p:cNvSpPr txBox="1"/>
            <p:nvPr/>
          </p:nvSpPr>
          <p:spPr>
            <a:xfrm>
              <a:off x="1482142" y="4785171"/>
              <a:ext cx="1194430" cy="430887"/>
            </a:xfrm>
            <a:prstGeom prst="rect">
              <a:avLst/>
            </a:prstGeom>
            <a:solidFill>
              <a:schemeClr val="bg1"/>
            </a:solidFill>
          </p:spPr>
          <p:txBody>
            <a:bodyPr wrap="none" lIns="0" tIns="0" rIns="0" bIns="0" rtlCol="0">
              <a:spAutoFit/>
            </a:bodyPr>
            <a:lstStyle/>
            <a:p>
              <a:pPr algn="ctr"/>
              <a:r>
                <a:rPr lang="en-US" sz="1400" dirty="0"/>
                <a:t>Custom Engine</a:t>
              </a:r>
              <a:br>
                <a:rPr lang="en-US" sz="1400" dirty="0"/>
              </a:br>
              <a:r>
                <a:rPr lang="en-US" sz="1400" dirty="0"/>
                <a:t>Agent</a:t>
              </a:r>
            </a:p>
          </p:txBody>
        </p:sp>
      </p:grpSp>
      <p:grpSp>
        <p:nvGrpSpPr>
          <p:cNvPr id="60" name="Group 59">
            <a:extLst>
              <a:ext uri="{FF2B5EF4-FFF2-40B4-BE49-F238E27FC236}">
                <a16:creationId xmlns:a16="http://schemas.microsoft.com/office/drawing/2014/main" id="{C623E79D-C8C6-CC82-BA29-3B71518B48A6}"/>
              </a:ext>
            </a:extLst>
          </p:cNvPr>
          <p:cNvGrpSpPr/>
          <p:nvPr/>
        </p:nvGrpSpPr>
        <p:grpSpPr>
          <a:xfrm>
            <a:off x="8359512" y="4880350"/>
            <a:ext cx="1919000" cy="529388"/>
            <a:chOff x="1148396" y="4724257"/>
            <a:chExt cx="1919000" cy="529388"/>
          </a:xfrm>
        </p:grpSpPr>
        <p:sp>
          <p:nvSpPr>
            <p:cNvPr id="61" name="Rectangle: Rounded Corners 18">
              <a:extLst>
                <a:ext uri="{FF2B5EF4-FFF2-40B4-BE49-F238E27FC236}">
                  <a16:creationId xmlns:a16="http://schemas.microsoft.com/office/drawing/2014/main" id="{53FA0BD2-0FC7-7C16-9A81-83C567065549}"/>
                </a:ext>
                <a:ext uri="{C183D7F6-B498-43B3-948B-1728B52AA6E4}">
                  <adec:decorative xmlns:adec="http://schemas.microsoft.com/office/drawing/2017/decorative" val="1"/>
                </a:ext>
              </a:extLst>
            </p:cNvPr>
            <p:cNvSpPr/>
            <p:nvPr/>
          </p:nvSpPr>
          <p:spPr bwMode="auto">
            <a:xfrm>
              <a:off x="1148396" y="4724257"/>
              <a:ext cx="1919000" cy="529388"/>
            </a:xfrm>
            <a:prstGeom prst="roundRect">
              <a:avLst>
                <a:gd name="adj" fmla="val 2732"/>
              </a:avLst>
            </a:prstGeom>
            <a:noFill/>
            <a:ln w="25400" cap="flat" cmpd="sng" algn="ctr">
              <a:gradFill flip="none" rotWithShape="1">
                <a:gsLst>
                  <a:gs pos="0">
                    <a:srgbClr val="FF5C39"/>
                  </a:gs>
                  <a:gs pos="26000">
                    <a:srgbClr val="F4364C"/>
                  </a:gs>
                  <a:gs pos="50000">
                    <a:srgbClr val="C03BC4"/>
                  </a:gs>
                  <a:gs pos="100000">
                    <a:schemeClr val="accent6"/>
                  </a:gs>
                  <a:gs pos="77000">
                    <a:srgbClr val="0078D4"/>
                  </a:gs>
                </a:gsLst>
                <a:path path="circle">
                  <a:fillToRect r="100000" b="100000"/>
                </a:path>
                <a:tileRect l="-100000" t="-100000"/>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000000"/>
                </a:solidFill>
                <a:effectLst/>
                <a:uLnTx/>
                <a:uFillTx/>
                <a:latin typeface="Segoe UI Semibold"/>
                <a:ea typeface="+mn-ea"/>
                <a:cs typeface="+mn-cs"/>
              </a:endParaRPr>
            </a:p>
          </p:txBody>
        </p:sp>
        <p:sp>
          <p:nvSpPr>
            <p:cNvPr id="62" name="TextBox 61">
              <a:extLst>
                <a:ext uri="{FF2B5EF4-FFF2-40B4-BE49-F238E27FC236}">
                  <a16:creationId xmlns:a16="http://schemas.microsoft.com/office/drawing/2014/main" id="{FDB15A80-7E57-471B-8850-7D36E43B2F55}"/>
                </a:ext>
              </a:extLst>
            </p:cNvPr>
            <p:cNvSpPr txBox="1"/>
            <p:nvPr/>
          </p:nvSpPr>
          <p:spPr>
            <a:xfrm>
              <a:off x="1430685" y="4881229"/>
              <a:ext cx="1294393" cy="215444"/>
            </a:xfrm>
            <a:prstGeom prst="rect">
              <a:avLst/>
            </a:prstGeom>
            <a:solidFill>
              <a:schemeClr val="bg1"/>
            </a:solidFill>
          </p:spPr>
          <p:txBody>
            <a:bodyPr wrap="none" lIns="0" tIns="0" rIns="0" bIns="0" rtlCol="0">
              <a:spAutoFit/>
            </a:bodyPr>
            <a:lstStyle/>
            <a:p>
              <a:pPr algn="l"/>
              <a:r>
                <a:rPr lang="en-US" sz="1400" dirty="0"/>
                <a:t>Agent for Teams</a:t>
              </a:r>
            </a:p>
          </p:txBody>
        </p:sp>
      </p:grpSp>
    </p:spTree>
    <p:extLst>
      <p:ext uri="{BB962C8B-B14F-4D97-AF65-F5344CB8AC3E}">
        <p14:creationId xmlns:p14="http://schemas.microsoft.com/office/powerpoint/2010/main" val="971972371"/>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diagram of a company&#10;&#10;AI-generated content may be incorrect.">
            <a:extLst>
              <a:ext uri="{FF2B5EF4-FFF2-40B4-BE49-F238E27FC236}">
                <a16:creationId xmlns:a16="http://schemas.microsoft.com/office/drawing/2014/main" id="{699EF0A5-3ED0-94D1-6B2C-BF062F9687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650" y="157497"/>
            <a:ext cx="11950700" cy="6543007"/>
          </a:xfrm>
          <a:prstGeom prst="rect">
            <a:avLst/>
          </a:prstGeom>
          <a:noFill/>
        </p:spPr>
      </p:pic>
    </p:spTree>
    <p:extLst>
      <p:ext uri="{BB962C8B-B14F-4D97-AF65-F5344CB8AC3E}">
        <p14:creationId xmlns:p14="http://schemas.microsoft.com/office/powerpoint/2010/main" val="1575424937"/>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EDA6E-6CEE-32D7-1694-A42A927C3650}"/>
              </a:ext>
            </a:extLst>
          </p:cNvPr>
          <p:cNvSpPr>
            <a:spLocks noGrp="1"/>
          </p:cNvSpPr>
          <p:nvPr>
            <p:ph type="title"/>
          </p:nvPr>
        </p:nvSpPr>
        <p:spPr>
          <a:xfrm>
            <a:off x="584200" y="2302670"/>
            <a:ext cx="9144000" cy="1231106"/>
          </a:xfrm>
        </p:spPr>
        <p:txBody>
          <a:bodyPr/>
          <a:lstStyle/>
          <a:p>
            <a:r>
              <a:rPr lang="en-US" dirty="0"/>
              <a:t>Building Microsoft 365 Copilot</a:t>
            </a:r>
            <a:br>
              <a:rPr lang="en-US" dirty="0"/>
            </a:br>
            <a:r>
              <a:rPr lang="en-US" dirty="0"/>
              <a:t>Agents</a:t>
            </a:r>
          </a:p>
        </p:txBody>
      </p:sp>
      <p:sp>
        <p:nvSpPr>
          <p:cNvPr id="3" name="Text Placeholder 2"/>
          <p:cNvSpPr>
            <a:spLocks noGrp="1"/>
          </p:cNvSpPr>
          <p:nvPr>
            <p:ph type="body" sz="quarter" idx="12"/>
          </p:nvPr>
        </p:nvSpPr>
        <p:spPr>
          <a:xfrm>
            <a:off x="584200" y="3962400"/>
            <a:ext cx="9144000" cy="301749"/>
          </a:xfrm>
        </p:spPr>
        <p:txBody>
          <a:bodyPr>
            <a:spAutoFit/>
          </a:bodyPr>
          <a:lstStyle/>
          <a:p>
            <a:pPr lvl="0"/>
            <a:endParaRPr lang="en-US" sz="1961"/>
          </a:p>
        </p:txBody>
      </p:sp>
    </p:spTree>
    <p:extLst>
      <p:ext uri="{BB962C8B-B14F-4D97-AF65-F5344CB8AC3E}">
        <p14:creationId xmlns:p14="http://schemas.microsoft.com/office/powerpoint/2010/main" val="114038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E38B4D6-3905-7014-7594-5CB3D8E3B9D5}"/>
              </a:ext>
            </a:extLst>
          </p:cNvPr>
          <p:cNvSpPr txBox="1">
            <a:spLocks/>
          </p:cNvSpPr>
          <p:nvPr/>
        </p:nvSpPr>
        <p:spPr>
          <a:xfrm>
            <a:off x="1076734" y="444240"/>
            <a:ext cx="9801070" cy="553998"/>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GB" b="1" dirty="0">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rPr>
              <a:t>End user focus</a:t>
            </a:r>
            <a:r>
              <a:rPr lang="en-GB" dirty="0">
                <a:cs typeface="Segoe UI"/>
              </a:rPr>
              <a:t>: Prompt Engineering Labs</a:t>
            </a:r>
            <a:endParaRPr lang="en-US" dirty="0"/>
          </a:p>
        </p:txBody>
      </p:sp>
      <p:grpSp>
        <p:nvGrpSpPr>
          <p:cNvPr id="2" name="Group 1">
            <a:extLst>
              <a:ext uri="{FF2B5EF4-FFF2-40B4-BE49-F238E27FC236}">
                <a16:creationId xmlns:a16="http://schemas.microsoft.com/office/drawing/2014/main" id="{516342C5-3E42-B958-8D5B-DD48BBD4C4EC}"/>
              </a:ext>
            </a:extLst>
          </p:cNvPr>
          <p:cNvGrpSpPr/>
          <p:nvPr/>
        </p:nvGrpSpPr>
        <p:grpSpPr>
          <a:xfrm>
            <a:off x="1706730" y="1867583"/>
            <a:ext cx="2582637" cy="529388"/>
            <a:chOff x="1148396" y="4724257"/>
            <a:chExt cx="1919000" cy="529388"/>
          </a:xfrm>
        </p:grpSpPr>
        <p:sp>
          <p:nvSpPr>
            <p:cNvPr id="3" name="Rectangle: Rounded Corners 18">
              <a:extLst>
                <a:ext uri="{FF2B5EF4-FFF2-40B4-BE49-F238E27FC236}">
                  <a16:creationId xmlns:a16="http://schemas.microsoft.com/office/drawing/2014/main" id="{58959998-7426-70CB-1219-A11E1DCD46B9}"/>
                </a:ext>
                <a:ext uri="{C183D7F6-B498-43B3-948B-1728B52AA6E4}">
                  <adec:decorative xmlns:adec="http://schemas.microsoft.com/office/drawing/2017/decorative" val="1"/>
                </a:ext>
              </a:extLst>
            </p:cNvPr>
            <p:cNvSpPr/>
            <p:nvPr/>
          </p:nvSpPr>
          <p:spPr bwMode="auto">
            <a:xfrm>
              <a:off x="1148396" y="4724257"/>
              <a:ext cx="1919000" cy="529388"/>
            </a:xfrm>
            <a:prstGeom prst="roundRect">
              <a:avLst>
                <a:gd name="adj" fmla="val 2732"/>
              </a:avLst>
            </a:prstGeom>
            <a:noFill/>
            <a:ln w="25400" cap="flat" cmpd="sng" algn="ctr">
              <a:gradFill flip="none" rotWithShape="1">
                <a:gsLst>
                  <a:gs pos="0">
                    <a:srgbClr val="FF5C39"/>
                  </a:gs>
                  <a:gs pos="26000">
                    <a:srgbClr val="F4364C"/>
                  </a:gs>
                  <a:gs pos="50000">
                    <a:srgbClr val="C03BC4"/>
                  </a:gs>
                  <a:gs pos="100000">
                    <a:schemeClr val="accent6"/>
                  </a:gs>
                  <a:gs pos="77000">
                    <a:srgbClr val="0078D4"/>
                  </a:gs>
                </a:gsLst>
                <a:path path="circle">
                  <a:fillToRect r="100000" b="100000"/>
                </a:path>
                <a:tileRect l="-100000" t="-100000"/>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000000"/>
                </a:solidFill>
                <a:effectLst/>
                <a:uLnTx/>
                <a:uFillTx/>
                <a:latin typeface="Segoe UI Semibold"/>
                <a:ea typeface="+mn-ea"/>
                <a:cs typeface="+mn-cs"/>
              </a:endParaRPr>
            </a:p>
          </p:txBody>
        </p:sp>
        <p:sp>
          <p:nvSpPr>
            <p:cNvPr id="5" name="TextBox 4">
              <a:extLst>
                <a:ext uri="{FF2B5EF4-FFF2-40B4-BE49-F238E27FC236}">
                  <a16:creationId xmlns:a16="http://schemas.microsoft.com/office/drawing/2014/main" id="{ADB88B29-266C-68C1-7C6D-416C2DD776D1}"/>
                </a:ext>
              </a:extLst>
            </p:cNvPr>
            <p:cNvSpPr txBox="1"/>
            <p:nvPr/>
          </p:nvSpPr>
          <p:spPr>
            <a:xfrm>
              <a:off x="1421219" y="4868695"/>
              <a:ext cx="1581395" cy="215444"/>
            </a:xfrm>
            <a:prstGeom prst="rect">
              <a:avLst/>
            </a:prstGeom>
            <a:solidFill>
              <a:schemeClr val="bg1"/>
            </a:solidFill>
          </p:spPr>
          <p:txBody>
            <a:bodyPr wrap="none" lIns="0" tIns="0" rIns="0" bIns="0" rtlCol="0">
              <a:spAutoFit/>
            </a:bodyPr>
            <a:lstStyle/>
            <a:p>
              <a:pPr algn="l"/>
              <a:r>
                <a:rPr lang="en-US" sz="1400" dirty="0"/>
                <a:t>Prompt Engineering</a:t>
              </a:r>
            </a:p>
          </p:txBody>
        </p:sp>
      </p:grpSp>
      <p:cxnSp>
        <p:nvCxnSpPr>
          <p:cNvPr id="7" name="Straight Arrow Connector 6">
            <a:extLst>
              <a:ext uri="{FF2B5EF4-FFF2-40B4-BE49-F238E27FC236}">
                <a16:creationId xmlns:a16="http://schemas.microsoft.com/office/drawing/2014/main" id="{E24E25B3-E3BE-D464-3E5F-AB33BA119C12}"/>
              </a:ext>
            </a:extLst>
          </p:cNvPr>
          <p:cNvCxnSpPr>
            <a:cxnSpLocks/>
            <a:stCxn id="3" idx="3"/>
            <a:endCxn id="9" idx="1"/>
          </p:cNvCxnSpPr>
          <p:nvPr/>
        </p:nvCxnSpPr>
        <p:spPr>
          <a:xfrm>
            <a:off x="4289367" y="2132277"/>
            <a:ext cx="195391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18">
            <a:extLst>
              <a:ext uri="{FF2B5EF4-FFF2-40B4-BE49-F238E27FC236}">
                <a16:creationId xmlns:a16="http://schemas.microsoft.com/office/drawing/2014/main" id="{B04D0110-3240-7D82-E48B-8863BB7BF47C}"/>
              </a:ext>
              <a:ext uri="{C183D7F6-B498-43B3-948B-1728B52AA6E4}">
                <adec:decorative xmlns:adec="http://schemas.microsoft.com/office/drawing/2017/decorative" val="1"/>
              </a:ext>
            </a:extLst>
          </p:cNvPr>
          <p:cNvSpPr/>
          <p:nvPr/>
        </p:nvSpPr>
        <p:spPr bwMode="auto">
          <a:xfrm>
            <a:off x="6243277" y="1867583"/>
            <a:ext cx="2950674" cy="529388"/>
          </a:xfrm>
          <a:prstGeom prst="roundRect">
            <a:avLst>
              <a:gd name="adj" fmla="val 2732"/>
            </a:avLst>
          </a:prstGeom>
          <a:noFill/>
          <a:ln w="25400" cap="flat" cmpd="sng" algn="ctr">
            <a:gradFill flip="none" rotWithShape="1">
              <a:gsLst>
                <a:gs pos="0">
                  <a:srgbClr val="FF5C39"/>
                </a:gs>
                <a:gs pos="26000">
                  <a:srgbClr val="F4364C"/>
                </a:gs>
                <a:gs pos="50000">
                  <a:srgbClr val="C03BC4"/>
                </a:gs>
                <a:gs pos="100000">
                  <a:schemeClr val="accent6"/>
                </a:gs>
                <a:gs pos="77000">
                  <a:srgbClr val="0078D4"/>
                </a:gs>
              </a:gsLst>
              <a:path path="circle">
                <a:fillToRect r="100000" b="100000"/>
              </a:path>
              <a:tileRect l="-100000" t="-100000"/>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000000"/>
              </a:solidFill>
              <a:effectLst/>
              <a:uLnTx/>
              <a:uFillTx/>
              <a:latin typeface="Segoe UI Semibold"/>
              <a:ea typeface="+mn-ea"/>
              <a:cs typeface="+mn-cs"/>
            </a:endParaRPr>
          </a:p>
        </p:txBody>
      </p:sp>
      <p:sp>
        <p:nvSpPr>
          <p:cNvPr id="10" name="TextBox 9">
            <a:extLst>
              <a:ext uri="{FF2B5EF4-FFF2-40B4-BE49-F238E27FC236}">
                <a16:creationId xmlns:a16="http://schemas.microsoft.com/office/drawing/2014/main" id="{64B77534-3FBC-AEBB-D4AD-5B637A385C96}"/>
              </a:ext>
            </a:extLst>
          </p:cNvPr>
          <p:cNvSpPr txBox="1"/>
          <p:nvPr/>
        </p:nvSpPr>
        <p:spPr>
          <a:xfrm>
            <a:off x="6584799" y="2020335"/>
            <a:ext cx="2472408" cy="215444"/>
          </a:xfrm>
          <a:prstGeom prst="rect">
            <a:avLst/>
          </a:prstGeom>
          <a:solidFill>
            <a:schemeClr val="bg1"/>
          </a:solidFill>
        </p:spPr>
        <p:txBody>
          <a:bodyPr wrap="none" lIns="0" tIns="0" rIns="0" bIns="0" rtlCol="0">
            <a:spAutoFit/>
          </a:bodyPr>
          <a:lstStyle/>
          <a:p>
            <a:pPr algn="l"/>
            <a:r>
              <a:rPr lang="en-US" sz="1400" dirty="0"/>
              <a:t>Level 1 – Instruction only agent</a:t>
            </a:r>
          </a:p>
        </p:txBody>
      </p:sp>
      <p:cxnSp>
        <p:nvCxnSpPr>
          <p:cNvPr id="12" name="Elbow Connector 11">
            <a:extLst>
              <a:ext uri="{FF2B5EF4-FFF2-40B4-BE49-F238E27FC236}">
                <a16:creationId xmlns:a16="http://schemas.microsoft.com/office/drawing/2014/main" id="{C0BBE1A2-AD95-45F4-7BB9-44D5F0815ECE}"/>
              </a:ext>
            </a:extLst>
          </p:cNvPr>
          <p:cNvCxnSpPr>
            <a:cxnSpLocks/>
            <a:stCxn id="3" idx="2"/>
            <a:endCxn id="14" idx="1"/>
          </p:cNvCxnSpPr>
          <p:nvPr/>
        </p:nvCxnSpPr>
        <p:spPr>
          <a:xfrm rot="16200000" flipH="1">
            <a:off x="3546957" y="1848063"/>
            <a:ext cx="1290783" cy="2388598"/>
          </a:xfrm>
          <a:prstGeom prst="bentConnector2">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4" name="Rectangle: Rounded Corners 18">
            <a:extLst>
              <a:ext uri="{FF2B5EF4-FFF2-40B4-BE49-F238E27FC236}">
                <a16:creationId xmlns:a16="http://schemas.microsoft.com/office/drawing/2014/main" id="{CB846EEB-F79D-4244-5F6E-EAEBBA23886C}"/>
              </a:ext>
              <a:ext uri="{C183D7F6-B498-43B3-948B-1728B52AA6E4}">
                <adec:decorative xmlns:adec="http://schemas.microsoft.com/office/drawing/2017/decorative" val="1"/>
              </a:ext>
            </a:extLst>
          </p:cNvPr>
          <p:cNvSpPr/>
          <p:nvPr/>
        </p:nvSpPr>
        <p:spPr bwMode="auto">
          <a:xfrm>
            <a:off x="5386647" y="3423060"/>
            <a:ext cx="2582637" cy="529388"/>
          </a:xfrm>
          <a:prstGeom prst="roundRect">
            <a:avLst>
              <a:gd name="adj" fmla="val 2732"/>
            </a:avLst>
          </a:prstGeom>
          <a:noFill/>
          <a:ln w="25400" cap="flat" cmpd="sng" algn="ctr">
            <a:gradFill flip="none" rotWithShape="1">
              <a:gsLst>
                <a:gs pos="0">
                  <a:srgbClr val="FF5C39"/>
                </a:gs>
                <a:gs pos="26000">
                  <a:srgbClr val="F4364C"/>
                </a:gs>
                <a:gs pos="50000">
                  <a:srgbClr val="C03BC4"/>
                </a:gs>
                <a:gs pos="100000">
                  <a:schemeClr val="accent6"/>
                </a:gs>
                <a:gs pos="77000">
                  <a:srgbClr val="0078D4"/>
                </a:gs>
              </a:gsLst>
              <a:path path="circle">
                <a:fillToRect r="100000" b="100000"/>
              </a:path>
              <a:tileRect l="-100000" t="-100000"/>
            </a:gradFill>
            <a:prstDash val="dash"/>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rgbClr val="000000"/>
              </a:solidFill>
              <a:effectLst/>
              <a:uLnTx/>
              <a:uFillTx/>
              <a:latin typeface="Segoe UI Semibold"/>
              <a:ea typeface="+mn-ea"/>
              <a:cs typeface="+mn-cs"/>
            </a:endParaRPr>
          </a:p>
        </p:txBody>
      </p:sp>
      <p:sp>
        <p:nvSpPr>
          <p:cNvPr id="15" name="TextBox 14">
            <a:extLst>
              <a:ext uri="{FF2B5EF4-FFF2-40B4-BE49-F238E27FC236}">
                <a16:creationId xmlns:a16="http://schemas.microsoft.com/office/drawing/2014/main" id="{FDFD53C4-E92C-2369-4C12-CDD70D2568DB}"/>
              </a:ext>
            </a:extLst>
          </p:cNvPr>
          <p:cNvSpPr txBox="1"/>
          <p:nvPr/>
        </p:nvSpPr>
        <p:spPr>
          <a:xfrm>
            <a:off x="5586869" y="3580031"/>
            <a:ext cx="2238562" cy="215444"/>
          </a:xfrm>
          <a:prstGeom prst="rect">
            <a:avLst/>
          </a:prstGeom>
          <a:solidFill>
            <a:schemeClr val="bg1"/>
          </a:solidFill>
        </p:spPr>
        <p:txBody>
          <a:bodyPr wrap="none" lIns="0" tIns="0" rIns="0" bIns="0" rtlCol="0">
            <a:spAutoFit/>
          </a:bodyPr>
          <a:lstStyle/>
          <a:p>
            <a:pPr algn="l"/>
            <a:r>
              <a:rPr lang="en-US" sz="1400" dirty="0">
                <a:solidFill>
                  <a:srgbClr val="B1B3B3"/>
                </a:solidFill>
              </a:rPr>
              <a:t>Level 2 – Enterprise scenario</a:t>
            </a:r>
          </a:p>
        </p:txBody>
      </p:sp>
      <p:sp>
        <p:nvSpPr>
          <p:cNvPr id="17" name="Oval Callout 16">
            <a:extLst>
              <a:ext uri="{FF2B5EF4-FFF2-40B4-BE49-F238E27FC236}">
                <a16:creationId xmlns:a16="http://schemas.microsoft.com/office/drawing/2014/main" id="{DCA02CB0-D35C-A074-0707-485F742E80CF}"/>
              </a:ext>
            </a:extLst>
          </p:cNvPr>
          <p:cNvSpPr/>
          <p:nvPr/>
        </p:nvSpPr>
        <p:spPr bwMode="auto">
          <a:xfrm>
            <a:off x="7337516" y="2646726"/>
            <a:ext cx="1997676" cy="615142"/>
          </a:xfrm>
          <a:prstGeom prst="wedgeEllipseCallou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100" dirty="0">
                <a:solidFill>
                  <a:srgbClr val="FFFFFF"/>
                </a:solidFill>
                <a:ea typeface="Segoe UI" pitchFamily="34" charset="0"/>
                <a:cs typeface="Segoe UI" pitchFamily="34" charset="0"/>
              </a:rPr>
              <a:t>Coming soon</a:t>
            </a:r>
          </a:p>
        </p:txBody>
      </p:sp>
      <p:sp>
        <p:nvSpPr>
          <p:cNvPr id="25" name="Rectangle: Rounded Corners 4">
            <a:extLst>
              <a:ext uri="{FF2B5EF4-FFF2-40B4-BE49-F238E27FC236}">
                <a16:creationId xmlns:a16="http://schemas.microsoft.com/office/drawing/2014/main" id="{91BAADC4-BB50-381D-BB7B-3CE3183E667E}"/>
              </a:ext>
              <a:ext uri="{C183D7F6-B498-43B3-948B-1728B52AA6E4}">
                <adec:decorative xmlns:adec="http://schemas.microsoft.com/office/drawing/2017/decorative" val="0"/>
              </a:ext>
            </a:extLst>
          </p:cNvPr>
          <p:cNvSpPr/>
          <p:nvPr/>
        </p:nvSpPr>
        <p:spPr bwMode="auto">
          <a:xfrm>
            <a:off x="4591084" y="5835052"/>
            <a:ext cx="3987429" cy="611665"/>
          </a:xfrm>
          <a:prstGeom prst="roundRect">
            <a:avLst>
              <a:gd name="adj" fmla="val 25276"/>
            </a:avLst>
          </a:prstGeom>
          <a:solidFill>
            <a:srgbClr val="091F2C"/>
          </a:solidFill>
          <a:ln w="63897" cap="flat">
            <a:gradFill flip="none" rotWithShape="1">
              <a:gsLst>
                <a:gs pos="5000">
                  <a:srgbClr val="FF5C39"/>
                </a:gs>
                <a:gs pos="32000">
                  <a:srgbClr val="C03BC4"/>
                </a:gs>
                <a:gs pos="68000">
                  <a:srgbClr val="0078D4"/>
                </a:gs>
                <a:gs pos="100000">
                  <a:srgbClr val="399A91"/>
                </a:gs>
              </a:gsLst>
              <a:path path="circle">
                <a:fillToRect l="100000" t="100000"/>
              </a:path>
              <a:tileRect r="-100000" b="-100000"/>
            </a:gradFill>
            <a:prstDash val="solid"/>
            <a:miter/>
          </a:ln>
          <a:effectLst>
            <a:outerShdw blurRad="63500" dist="63499" sx="90172" sy="90172" algn="tl" rotWithShape="0">
              <a:srgbClr val="454142">
                <a:alpha val="0"/>
              </a:srgbClr>
            </a:outerShdw>
          </a:effectLst>
        </p:spPr>
        <p:txBody>
          <a:bodyPr rot="0" spcFirstLastPara="0" vertOverflow="overflow" horzOverflow="overflow" vert="horz" wrap="square" lIns="61142" tIns="8153" rIns="61142" bIns="24457" numCol="1" spcCol="0" rtlCol="0" fromWordArt="0" anchor="ctr" anchorCtr="0" forceAA="0" compatLnSpc="1">
            <a:prstTxWarp prst="textNoShape">
              <a:avLst/>
            </a:prstTxWarp>
            <a:spAutoFit/>
          </a:bodyPr>
          <a:lstStyle>
            <a:defPPr>
              <a:defRPr lang="en-US"/>
            </a:defPPr>
            <a:lvl1pPr marL="0" algn="l" defTabSz="621792" rtl="0" eaLnBrk="1" latinLnBrk="0" hangingPunct="1">
              <a:defRPr sz="1224" kern="1200">
                <a:solidFill>
                  <a:schemeClr val="tx1"/>
                </a:solidFill>
                <a:latin typeface="+mn-lt"/>
                <a:ea typeface="+mn-ea"/>
                <a:cs typeface="+mn-cs"/>
              </a:defRPr>
            </a:lvl1pPr>
            <a:lvl2pPr marL="310896" algn="l" defTabSz="621792" rtl="0" eaLnBrk="1" latinLnBrk="0" hangingPunct="1">
              <a:defRPr sz="1224" kern="1200">
                <a:solidFill>
                  <a:schemeClr val="tx1"/>
                </a:solidFill>
                <a:latin typeface="+mn-lt"/>
                <a:ea typeface="+mn-ea"/>
                <a:cs typeface="+mn-cs"/>
              </a:defRPr>
            </a:lvl2pPr>
            <a:lvl3pPr marL="621792" algn="l" defTabSz="621792" rtl="0" eaLnBrk="1" latinLnBrk="0" hangingPunct="1">
              <a:defRPr sz="1224" kern="1200">
                <a:solidFill>
                  <a:schemeClr val="tx1"/>
                </a:solidFill>
                <a:latin typeface="+mn-lt"/>
                <a:ea typeface="+mn-ea"/>
                <a:cs typeface="+mn-cs"/>
              </a:defRPr>
            </a:lvl3pPr>
            <a:lvl4pPr marL="932688" algn="l" defTabSz="621792" rtl="0" eaLnBrk="1" latinLnBrk="0" hangingPunct="1">
              <a:defRPr sz="1224" kern="1200">
                <a:solidFill>
                  <a:schemeClr val="tx1"/>
                </a:solidFill>
                <a:latin typeface="+mn-lt"/>
                <a:ea typeface="+mn-ea"/>
                <a:cs typeface="+mn-cs"/>
              </a:defRPr>
            </a:lvl4pPr>
            <a:lvl5pPr marL="1243584" algn="l" defTabSz="621792" rtl="0" eaLnBrk="1" latinLnBrk="0" hangingPunct="1">
              <a:defRPr sz="1224" kern="1200">
                <a:solidFill>
                  <a:schemeClr val="tx1"/>
                </a:solidFill>
                <a:latin typeface="+mn-lt"/>
                <a:ea typeface="+mn-ea"/>
                <a:cs typeface="+mn-cs"/>
              </a:defRPr>
            </a:lvl5pPr>
            <a:lvl6pPr marL="1554480" algn="l" defTabSz="621792" rtl="0" eaLnBrk="1" latinLnBrk="0" hangingPunct="1">
              <a:defRPr sz="1224" kern="1200">
                <a:solidFill>
                  <a:schemeClr val="tx1"/>
                </a:solidFill>
                <a:latin typeface="+mn-lt"/>
                <a:ea typeface="+mn-ea"/>
                <a:cs typeface="+mn-cs"/>
              </a:defRPr>
            </a:lvl6pPr>
            <a:lvl7pPr marL="1865376" algn="l" defTabSz="621792" rtl="0" eaLnBrk="1" latinLnBrk="0" hangingPunct="1">
              <a:defRPr sz="1224" kern="1200">
                <a:solidFill>
                  <a:schemeClr val="tx1"/>
                </a:solidFill>
                <a:latin typeface="+mn-lt"/>
                <a:ea typeface="+mn-ea"/>
                <a:cs typeface="+mn-cs"/>
              </a:defRPr>
            </a:lvl7pPr>
            <a:lvl8pPr marL="2176272" algn="l" defTabSz="621792" rtl="0" eaLnBrk="1" latinLnBrk="0" hangingPunct="1">
              <a:defRPr sz="1224" kern="1200">
                <a:solidFill>
                  <a:schemeClr val="tx1"/>
                </a:solidFill>
                <a:latin typeface="+mn-lt"/>
                <a:ea typeface="+mn-ea"/>
                <a:cs typeface="+mn-cs"/>
              </a:defRPr>
            </a:lvl8pPr>
            <a:lvl9pPr marL="2487168" algn="l" defTabSz="621792" rtl="0" eaLnBrk="1" latinLnBrk="0" hangingPunct="1">
              <a:defRPr sz="1224" kern="1200">
                <a:solidFill>
                  <a:schemeClr val="tx1"/>
                </a:solidFill>
                <a:latin typeface="+mn-lt"/>
                <a:ea typeface="+mn-ea"/>
                <a:cs typeface="+mn-cs"/>
              </a:defRPr>
            </a:lvl9pPr>
          </a:lstStyle>
          <a:p>
            <a:pPr algn="ctr" defTabSz="407580">
              <a:defRPr/>
            </a:pPr>
            <a:r>
              <a:rPr lang="en-US" sz="3186" b="1" dirty="0">
                <a:solidFill>
                  <a:srgbClr val="FFFFFF"/>
                </a:solidFill>
                <a:latin typeface="-apple-system"/>
              </a:rPr>
              <a:t> </a:t>
            </a:r>
            <a:r>
              <a:rPr lang="en-US" sz="2108" b="1" dirty="0">
                <a:solidFill>
                  <a:srgbClr val="FFFFFF"/>
                </a:solidFill>
                <a:latin typeface="-apple-system"/>
              </a:rPr>
              <a:t>a</a:t>
            </a:r>
            <a:r>
              <a:rPr lang="en-AU" sz="2108" b="1" dirty="0" err="1">
                <a:solidFill>
                  <a:srgbClr val="FFFFFF"/>
                </a:solidFill>
                <a:latin typeface="-apple-system"/>
              </a:rPr>
              <a:t>ka.ms</a:t>
            </a:r>
            <a:r>
              <a:rPr lang="en-AU" sz="2108" b="1" dirty="0">
                <a:solidFill>
                  <a:srgbClr val="FFFFFF"/>
                </a:solidFill>
                <a:latin typeface="-apple-system"/>
              </a:rPr>
              <a:t>/copilot-prompt-library</a:t>
            </a:r>
            <a:endParaRPr lang="en-AU" sz="2133" b="1" dirty="0">
              <a:solidFill>
                <a:srgbClr val="FFFFFF"/>
              </a:solidFill>
              <a:latin typeface="-apple-system"/>
            </a:endParaRPr>
          </a:p>
        </p:txBody>
      </p:sp>
      <p:sp>
        <p:nvSpPr>
          <p:cNvPr id="26" name="TextBox 25">
            <a:extLst>
              <a:ext uri="{FF2B5EF4-FFF2-40B4-BE49-F238E27FC236}">
                <a16:creationId xmlns:a16="http://schemas.microsoft.com/office/drawing/2014/main" id="{63E2DF34-D15C-5540-3C29-17C5E8237CBF}"/>
              </a:ext>
            </a:extLst>
          </p:cNvPr>
          <p:cNvSpPr txBox="1"/>
          <p:nvPr/>
        </p:nvSpPr>
        <p:spPr>
          <a:xfrm>
            <a:off x="289003" y="6002386"/>
            <a:ext cx="4654531" cy="276999"/>
          </a:xfrm>
          <a:prstGeom prst="rect">
            <a:avLst/>
          </a:prstGeom>
        </p:spPr>
        <p:txBody>
          <a:bodyPr vert="horz" wrap="square" lIns="0" tIns="0" rIns="0" bIns="0" rtlCol="0" anchor="t">
            <a:spAutoFit/>
          </a:bodyPr>
          <a:lstStyle>
            <a:defPPr>
              <a:defRPr lang="en-US"/>
            </a:defPPr>
            <a:lvl1pPr marR="0" lvl="0" indent="0" defTabSz="932788" fontAlgn="auto">
              <a:lnSpc>
                <a:spcPct val="100000"/>
              </a:lnSpc>
              <a:spcBef>
                <a:spcPct val="0"/>
              </a:spcBef>
              <a:spcAft>
                <a:spcPts val="0"/>
              </a:spcAft>
              <a:buClrTx/>
              <a:buSzTx/>
              <a:buFontTx/>
              <a:buNone/>
              <a:tabLst/>
              <a:defRPr kumimoji="0" sz="1600" b="0" i="0" u="none" strike="noStrike" cap="none" spc="0" normalizeH="0" baseline="0">
                <a:ln w="3175">
                  <a:noFill/>
                </a:ln>
                <a:solidFill>
                  <a:srgbClr val="0078D4"/>
                </a:solidFill>
                <a:effectLst/>
                <a:uLnTx/>
                <a:uFillTx/>
                <a:latin typeface="Segoe UI Semibold"/>
                <a:cs typeface="Segoe UI" pitchFamily="34" charset="0"/>
              </a:defRPr>
            </a:lvl1pPr>
          </a:lstStyle>
          <a:p>
            <a:pPr marL="0" marR="0" lvl="0" indent="0" algn="l" defTabSz="932788"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dirty="0">
                <a:ln w="3175">
                  <a:noFill/>
                </a:ln>
                <a:solidFill>
                  <a:srgbClr val="FFFFFF"/>
                </a:solidFill>
                <a:effectLst/>
                <a:uLnTx/>
                <a:uFillTx/>
                <a:latin typeface="Segoe UI"/>
                <a:ea typeface="+mn-ea"/>
                <a:cs typeface="Segoe UI" pitchFamily="34" charset="0"/>
              </a:rPr>
              <a:t>Find inspiring samples for prompts here: </a:t>
            </a:r>
          </a:p>
        </p:txBody>
      </p:sp>
    </p:spTree>
    <p:extLst>
      <p:ext uri="{BB962C8B-B14F-4D97-AF65-F5344CB8AC3E}">
        <p14:creationId xmlns:p14="http://schemas.microsoft.com/office/powerpoint/2010/main" val="2664401429"/>
      </p:ext>
    </p:extLst>
  </p:cSld>
  <p:clrMapOvr>
    <a:masterClrMapping/>
  </p:clrMapOvr>
  <mc:AlternateContent xmlns:mc="http://schemas.openxmlformats.org/markup-compatibility/2006">
    <mc:Choice xmlns:p14="http://schemas.microsoft.com/office/powerpoint/2010/main" Requires="p14">
      <p:transition p14:dur="0">
        <p:fade/>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902BA-E881-E761-70B1-A267387E19BD}"/>
              </a:ext>
            </a:extLst>
          </p:cNvPr>
          <p:cNvSpPr>
            <a:spLocks noGrp="1"/>
          </p:cNvSpPr>
          <p:nvPr>
            <p:ph type="title"/>
          </p:nvPr>
        </p:nvSpPr>
        <p:spPr>
          <a:xfrm>
            <a:off x="1524000" y="2831581"/>
            <a:ext cx="9144000" cy="597419"/>
          </a:xfrm>
        </p:spPr>
        <p:txBody>
          <a:bodyPr/>
          <a:lstStyle/>
          <a:p>
            <a:pPr algn="ctr"/>
            <a:r>
              <a:rPr lang="en-US" sz="4313" b="1" u="sng" dirty="0">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rPr>
              <a:t>https://</a:t>
            </a:r>
            <a:r>
              <a:rPr lang="en-US" sz="4313" b="1" u="sng" dirty="0" err="1">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rPr>
              <a:t>aka.ms</a:t>
            </a:r>
            <a:r>
              <a:rPr lang="en-US" sz="4313" b="1" u="sng" dirty="0">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rPr>
              <a:t>/</a:t>
            </a:r>
            <a:r>
              <a:rPr lang="en-US" sz="4313" b="1" u="sng" dirty="0" err="1">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rPr>
              <a:t>CopilotDevCamp</a:t>
            </a:r>
            <a:endParaRPr lang="en-AE"/>
          </a:p>
        </p:txBody>
      </p:sp>
    </p:spTree>
    <p:extLst>
      <p:ext uri="{BB962C8B-B14F-4D97-AF65-F5344CB8AC3E}">
        <p14:creationId xmlns:p14="http://schemas.microsoft.com/office/powerpoint/2010/main" val="3525437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533AF-6069-46AB-4927-BB52D43532CB}"/>
            </a:ext>
          </a:extLst>
        </p:cNvPr>
        <p:cNvGrpSpPr/>
        <p:nvPr/>
      </p:nvGrpSpPr>
      <p:grpSpPr>
        <a:xfrm>
          <a:off x="0" y="0"/>
          <a:ext cx="0" cy="0"/>
          <a:chOff x="0" y="0"/>
          <a:chExt cx="0" cy="0"/>
        </a:xfrm>
      </p:grpSpPr>
      <p:sp>
        <p:nvSpPr>
          <p:cNvPr id="50" name="Rectangle: Rounded Corners 34">
            <a:extLst>
              <a:ext uri="{FF2B5EF4-FFF2-40B4-BE49-F238E27FC236}">
                <a16:creationId xmlns:a16="http://schemas.microsoft.com/office/drawing/2014/main" id="{AA83D10F-50FC-1FEC-F03D-1A44D3958AB5}"/>
              </a:ext>
            </a:extLst>
          </p:cNvPr>
          <p:cNvSpPr/>
          <p:nvPr/>
        </p:nvSpPr>
        <p:spPr bwMode="auto">
          <a:xfrm>
            <a:off x="1126870" y="3318056"/>
            <a:ext cx="9938259" cy="1754533"/>
          </a:xfrm>
          <a:prstGeom prst="roundRect">
            <a:avLst>
              <a:gd name="adj" fmla="val 5302"/>
            </a:avLst>
          </a:prstGeom>
          <a:solidFill>
            <a:srgbClr val="FFFFFF"/>
          </a:solidFill>
          <a:ln w="9525" cap="flat" cmpd="sng" algn="ctr">
            <a:solidFill>
              <a:srgbClr val="8C8279"/>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Variable Display Semibold" pitchFamily="2" charset="0"/>
              <a:ea typeface="+mn-ea"/>
              <a:cs typeface="Segoe UI" pitchFamily="34" charset="0"/>
            </a:endParaRPr>
          </a:p>
        </p:txBody>
      </p:sp>
      <p:sp>
        <p:nvSpPr>
          <p:cNvPr id="51" name="TextBox 50">
            <a:extLst>
              <a:ext uri="{FF2B5EF4-FFF2-40B4-BE49-F238E27FC236}">
                <a16:creationId xmlns:a16="http://schemas.microsoft.com/office/drawing/2014/main" id="{7B236BB0-E1CA-9F21-52F5-381BE548689D}"/>
              </a:ext>
            </a:extLst>
          </p:cNvPr>
          <p:cNvSpPr txBox="1"/>
          <p:nvPr/>
        </p:nvSpPr>
        <p:spPr>
          <a:xfrm>
            <a:off x="4726131" y="3118039"/>
            <a:ext cx="2739737" cy="393042"/>
          </a:xfrm>
          <a:prstGeom prst="roundRect">
            <a:avLst>
              <a:gd name="adj" fmla="val 50000"/>
            </a:avLst>
          </a:prstGeom>
          <a:gradFill flip="none" rotWithShape="1">
            <a:gsLst>
              <a:gs pos="49000">
                <a:srgbClr val="0078D4"/>
              </a:gs>
              <a:gs pos="0">
                <a:srgbClr val="49C5B1"/>
              </a:gs>
            </a:gsLst>
            <a:path path="circle">
              <a:fillToRect l="100000" t="100000"/>
            </a:path>
            <a:tileRect r="-100000" b="-100000"/>
          </a:gradFill>
          <a:ln w="9525" cap="flat" cmpd="sng" algn="ctr">
            <a:noFill/>
            <a:prstDash val="solid"/>
            <a:headEnd type="none" w="med" len="med"/>
            <a:tailEnd type="none" w="med" len="med"/>
          </a:ln>
          <a:effectLst>
            <a:outerShdw blurRad="127000" dist="635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defPPr>
              <a:defRPr lang="en-US"/>
            </a:defPPr>
            <a:lvl1pPr algn="ctr" defTabSz="914367" fontAlgn="base">
              <a:spcBef>
                <a:spcPct val="0"/>
              </a:spcBef>
              <a:spcAft>
                <a:spcPct val="0"/>
              </a:spcAft>
              <a:defRPr sz="1600" b="1">
                <a:ln w="3175">
                  <a:noFill/>
                </a:ln>
                <a:gradFill>
                  <a:gsLst>
                    <a:gs pos="53933">
                      <a:srgbClr val="FFFFFF"/>
                    </a:gs>
                    <a:gs pos="38000">
                      <a:srgbClr val="FFFFFF"/>
                    </a:gs>
                  </a:gsLst>
                  <a:path path="circle">
                    <a:fillToRect l="100000" b="100000"/>
                  </a:path>
                </a:gradFill>
                <a:latin typeface="Segoe UI Variable Display Semibold" pitchFamily="2"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Variable Display Semibold" pitchFamily="2" charset="0"/>
                <a:ea typeface="+mn-ea"/>
                <a:cs typeface="Segoe UI" pitchFamily="34" charset="0"/>
              </a:rPr>
              <a:t>Natural Language</a:t>
            </a:r>
          </a:p>
        </p:txBody>
      </p:sp>
      <p:sp>
        <p:nvSpPr>
          <p:cNvPr id="54" name="Graphic 8">
            <a:extLst>
              <a:ext uri="{FF2B5EF4-FFF2-40B4-BE49-F238E27FC236}">
                <a16:creationId xmlns:a16="http://schemas.microsoft.com/office/drawing/2014/main" id="{CEE46B3C-71D9-16BC-D29A-07A17637AA24}"/>
              </a:ext>
              <a:ext uri="{C183D7F6-B498-43B3-948B-1728B52AA6E4}">
                <adec:decorative xmlns:adec="http://schemas.microsoft.com/office/drawing/2017/decorative" val="1"/>
              </a:ext>
            </a:extLst>
          </p:cNvPr>
          <p:cNvSpPr/>
          <p:nvPr/>
        </p:nvSpPr>
        <p:spPr>
          <a:xfrm>
            <a:off x="3176204" y="3883648"/>
            <a:ext cx="205967" cy="205934"/>
          </a:xfrm>
          <a:custGeom>
            <a:avLst/>
            <a:gdLst>
              <a:gd name="connsiteX0" fmla="*/ 102943 w 205967"/>
              <a:gd name="connsiteY0" fmla="*/ 0 h 205934"/>
              <a:gd name="connsiteX1" fmla="*/ 111691 w 205967"/>
              <a:gd name="connsiteY1" fmla="*/ 7627 h 205934"/>
              <a:gd name="connsiteX2" fmla="*/ 111772 w 205967"/>
              <a:gd name="connsiteY2" fmla="*/ 8824 h 205934"/>
              <a:gd name="connsiteX3" fmla="*/ 111786 w 205967"/>
              <a:gd name="connsiteY3" fmla="*/ 94145 h 205934"/>
              <a:gd name="connsiteX4" fmla="*/ 197142 w 205967"/>
              <a:gd name="connsiteY4" fmla="*/ 94145 h 205934"/>
              <a:gd name="connsiteX5" fmla="*/ 205968 w 205967"/>
              <a:gd name="connsiteY5" fmla="*/ 102971 h 205934"/>
              <a:gd name="connsiteX6" fmla="*/ 198340 w 205967"/>
              <a:gd name="connsiteY6" fmla="*/ 111718 h 205934"/>
              <a:gd name="connsiteX7" fmla="*/ 197142 w 205967"/>
              <a:gd name="connsiteY7" fmla="*/ 111798 h 205934"/>
              <a:gd name="connsiteX8" fmla="*/ 111786 w 205967"/>
              <a:gd name="connsiteY8" fmla="*/ 111798 h 205934"/>
              <a:gd name="connsiteX9" fmla="*/ 111809 w 205967"/>
              <a:gd name="connsiteY9" fmla="*/ 197106 h 205934"/>
              <a:gd name="connsiteX10" fmla="*/ 102986 w 205967"/>
              <a:gd name="connsiteY10" fmla="*/ 205935 h 205934"/>
              <a:gd name="connsiteX11" fmla="*/ 94238 w 205967"/>
              <a:gd name="connsiteY11" fmla="*/ 198308 h 205934"/>
              <a:gd name="connsiteX12" fmla="*/ 94157 w 205967"/>
              <a:gd name="connsiteY12" fmla="*/ 197110 h 205934"/>
              <a:gd name="connsiteX13" fmla="*/ 94134 w 205967"/>
              <a:gd name="connsiteY13" fmla="*/ 111798 h 205934"/>
              <a:gd name="connsiteX14" fmla="*/ 8826 w 205967"/>
              <a:gd name="connsiteY14" fmla="*/ 111798 h 205934"/>
              <a:gd name="connsiteX15" fmla="*/ 0 w 205967"/>
              <a:gd name="connsiteY15" fmla="*/ 102971 h 205934"/>
              <a:gd name="connsiteX16" fmla="*/ 7628 w 205967"/>
              <a:gd name="connsiteY16" fmla="*/ 94225 h 205934"/>
              <a:gd name="connsiteX17" fmla="*/ 8826 w 205967"/>
              <a:gd name="connsiteY17" fmla="*/ 94145 h 205934"/>
              <a:gd name="connsiteX18" fmla="*/ 94134 w 205967"/>
              <a:gd name="connsiteY18" fmla="*/ 94145 h 205934"/>
              <a:gd name="connsiteX19" fmla="*/ 94119 w 205967"/>
              <a:gd name="connsiteY19" fmla="*/ 8828 h 205934"/>
              <a:gd name="connsiteX20" fmla="*/ 102943 w 205967"/>
              <a:gd name="connsiteY20" fmla="*/ 0 h 20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967" h="205934">
                <a:moveTo>
                  <a:pt x="102943" y="0"/>
                </a:moveTo>
                <a:cubicBezTo>
                  <a:pt x="107412" y="0"/>
                  <a:pt x="111106" y="3319"/>
                  <a:pt x="111691" y="7627"/>
                </a:cubicBezTo>
                <a:lnTo>
                  <a:pt x="111772" y="8824"/>
                </a:lnTo>
                <a:lnTo>
                  <a:pt x="111786" y="94145"/>
                </a:lnTo>
                <a:lnTo>
                  <a:pt x="197142" y="94145"/>
                </a:lnTo>
                <a:cubicBezTo>
                  <a:pt x="202016" y="94145"/>
                  <a:pt x="205968" y="98097"/>
                  <a:pt x="205968" y="102971"/>
                </a:cubicBezTo>
                <a:cubicBezTo>
                  <a:pt x="205968" y="107440"/>
                  <a:pt x="202647" y="111133"/>
                  <a:pt x="198340" y="111718"/>
                </a:cubicBezTo>
                <a:lnTo>
                  <a:pt x="197142" y="111798"/>
                </a:lnTo>
                <a:lnTo>
                  <a:pt x="111786" y="111798"/>
                </a:lnTo>
                <a:lnTo>
                  <a:pt x="111809" y="197106"/>
                </a:lnTo>
                <a:cubicBezTo>
                  <a:pt x="111811" y="201981"/>
                  <a:pt x="107860" y="205935"/>
                  <a:pt x="102986" y="205935"/>
                </a:cubicBezTo>
                <a:cubicBezTo>
                  <a:pt x="98517" y="205935"/>
                  <a:pt x="94823" y="202616"/>
                  <a:pt x="94238" y="198308"/>
                </a:cubicBezTo>
                <a:lnTo>
                  <a:pt x="94157" y="197110"/>
                </a:lnTo>
                <a:lnTo>
                  <a:pt x="94134" y="111798"/>
                </a:lnTo>
                <a:lnTo>
                  <a:pt x="8826" y="111798"/>
                </a:lnTo>
                <a:cubicBezTo>
                  <a:pt x="3952" y="111798"/>
                  <a:pt x="0" y="107846"/>
                  <a:pt x="0" y="102971"/>
                </a:cubicBezTo>
                <a:cubicBezTo>
                  <a:pt x="0" y="98503"/>
                  <a:pt x="3320" y="94810"/>
                  <a:pt x="7628" y="94225"/>
                </a:cubicBezTo>
                <a:lnTo>
                  <a:pt x="8826" y="94145"/>
                </a:lnTo>
                <a:lnTo>
                  <a:pt x="94134" y="94145"/>
                </a:lnTo>
                <a:lnTo>
                  <a:pt x="94119" y="8828"/>
                </a:lnTo>
                <a:cubicBezTo>
                  <a:pt x="94118" y="3953"/>
                  <a:pt x="98069" y="0"/>
                  <a:pt x="102943" y="0"/>
                </a:cubicBezTo>
                <a:close/>
              </a:path>
            </a:pathLst>
          </a:custGeom>
          <a:solidFill>
            <a:srgbClr val="282828">
              <a:lumMod val="50000"/>
              <a:lumOff val="50000"/>
            </a:srgbClr>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55" name="TextBox 54">
            <a:extLst>
              <a:ext uri="{FF2B5EF4-FFF2-40B4-BE49-F238E27FC236}">
                <a16:creationId xmlns:a16="http://schemas.microsoft.com/office/drawing/2014/main" id="{1E1243EB-EA21-68E8-DAE3-E76548FF0526}"/>
              </a:ext>
            </a:extLst>
          </p:cNvPr>
          <p:cNvSpPr txBox="1"/>
          <p:nvPr/>
        </p:nvSpPr>
        <p:spPr>
          <a:xfrm>
            <a:off x="5563011" y="4410506"/>
            <a:ext cx="1106200" cy="430887"/>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Variable Display Semibold"/>
                <a:ea typeface="+mn-ea"/>
                <a:cs typeface="+mn-cs"/>
              </a:rPr>
              <a:t>Microsoft Graph*</a:t>
            </a:r>
            <a:endParaRPr kumimoji="0" lang="en-US" sz="1400" b="1" i="0" u="none" strike="noStrike" kern="1200" cap="none" spc="0" normalizeH="0" baseline="0" noProof="0">
              <a:ln>
                <a:noFill/>
              </a:ln>
              <a:solidFill>
                <a:srgbClr val="000000"/>
              </a:solidFill>
              <a:effectLst/>
              <a:uLnTx/>
              <a:uFillTx/>
              <a:latin typeface="Segoe UI Variable Display Semibold" pitchFamily="2" charset="0"/>
              <a:ea typeface="+mn-ea"/>
              <a:cs typeface="+mn-cs"/>
            </a:endParaRPr>
          </a:p>
        </p:txBody>
      </p:sp>
      <p:sp>
        <p:nvSpPr>
          <p:cNvPr id="56" name="TextBox 55">
            <a:extLst>
              <a:ext uri="{FF2B5EF4-FFF2-40B4-BE49-F238E27FC236}">
                <a16:creationId xmlns:a16="http://schemas.microsoft.com/office/drawing/2014/main" id="{C57FC2AD-20D2-555C-9F3B-4FC26599A464}"/>
              </a:ext>
            </a:extLst>
          </p:cNvPr>
          <p:cNvSpPr txBox="1"/>
          <p:nvPr/>
        </p:nvSpPr>
        <p:spPr>
          <a:xfrm>
            <a:off x="1595500" y="4410506"/>
            <a:ext cx="1530703" cy="430887"/>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Variable Display Semibold" pitchFamily="2" charset="0"/>
                <a:ea typeface="+mn-ea"/>
                <a:cs typeface="+mn-cs"/>
              </a:rPr>
              <a:t>Large Language Models</a:t>
            </a:r>
          </a:p>
        </p:txBody>
      </p:sp>
      <p:pic>
        <p:nvPicPr>
          <p:cNvPr id="57" name="Graphic 56">
            <a:extLst>
              <a:ext uri="{FF2B5EF4-FFF2-40B4-BE49-F238E27FC236}">
                <a16:creationId xmlns:a16="http://schemas.microsoft.com/office/drawing/2014/main" id="{62FB4237-FC26-77A7-7FCC-0E386A972B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36978" y="3762741"/>
            <a:ext cx="447748" cy="447748"/>
          </a:xfrm>
          <a:prstGeom prst="rect">
            <a:avLst/>
          </a:prstGeom>
        </p:spPr>
      </p:pic>
      <p:sp>
        <p:nvSpPr>
          <p:cNvPr id="58" name="TextBox 57">
            <a:extLst>
              <a:ext uri="{FF2B5EF4-FFF2-40B4-BE49-F238E27FC236}">
                <a16:creationId xmlns:a16="http://schemas.microsoft.com/office/drawing/2014/main" id="{C8668754-57BA-CDB2-ECAD-F435478F385E}"/>
              </a:ext>
            </a:extLst>
          </p:cNvPr>
          <p:cNvSpPr txBox="1"/>
          <p:nvPr/>
        </p:nvSpPr>
        <p:spPr>
          <a:xfrm>
            <a:off x="3475060" y="4410506"/>
            <a:ext cx="1500026" cy="430887"/>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Variable Display Semibold" pitchFamily="2" charset="0"/>
                <a:ea typeface="+mn-ea"/>
                <a:cs typeface="+mn-cs"/>
              </a:rPr>
              <a:t>Microsoft 365 Apps</a:t>
            </a:r>
          </a:p>
        </p:txBody>
      </p:sp>
      <p:pic>
        <p:nvPicPr>
          <p:cNvPr id="59" name="Graphic 58">
            <a:extLst>
              <a:ext uri="{FF2B5EF4-FFF2-40B4-BE49-F238E27FC236}">
                <a16:creationId xmlns:a16="http://schemas.microsoft.com/office/drawing/2014/main" id="{BC0C9F94-50AD-E0F9-E5FE-C4C21BDBE07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73649" y="3734564"/>
            <a:ext cx="504102" cy="504102"/>
          </a:xfrm>
          <a:prstGeom prst="rect">
            <a:avLst/>
          </a:prstGeom>
        </p:spPr>
      </p:pic>
      <p:sp>
        <p:nvSpPr>
          <p:cNvPr id="60" name="Graphic 28">
            <a:extLst>
              <a:ext uri="{FF2B5EF4-FFF2-40B4-BE49-F238E27FC236}">
                <a16:creationId xmlns:a16="http://schemas.microsoft.com/office/drawing/2014/main" id="{37BB327C-57B8-3CA4-4456-252296DC9BEE}"/>
              </a:ext>
              <a:ext uri="{C183D7F6-B498-43B3-948B-1728B52AA6E4}">
                <adec:decorative xmlns:adec="http://schemas.microsoft.com/office/drawing/2017/decorative" val="1"/>
              </a:ext>
            </a:extLst>
          </p:cNvPr>
          <p:cNvSpPr/>
          <p:nvPr/>
        </p:nvSpPr>
        <p:spPr>
          <a:xfrm>
            <a:off x="6957026" y="3883648"/>
            <a:ext cx="205967" cy="205934"/>
          </a:xfrm>
          <a:custGeom>
            <a:avLst/>
            <a:gdLst>
              <a:gd name="connsiteX0" fmla="*/ 102943 w 205967"/>
              <a:gd name="connsiteY0" fmla="*/ 0 h 205934"/>
              <a:gd name="connsiteX1" fmla="*/ 111691 w 205967"/>
              <a:gd name="connsiteY1" fmla="*/ 7627 h 205934"/>
              <a:gd name="connsiteX2" fmla="*/ 111772 w 205967"/>
              <a:gd name="connsiteY2" fmla="*/ 8824 h 205934"/>
              <a:gd name="connsiteX3" fmla="*/ 111786 w 205967"/>
              <a:gd name="connsiteY3" fmla="*/ 94145 h 205934"/>
              <a:gd name="connsiteX4" fmla="*/ 197142 w 205967"/>
              <a:gd name="connsiteY4" fmla="*/ 94145 h 205934"/>
              <a:gd name="connsiteX5" fmla="*/ 205968 w 205967"/>
              <a:gd name="connsiteY5" fmla="*/ 102971 h 205934"/>
              <a:gd name="connsiteX6" fmla="*/ 198340 w 205967"/>
              <a:gd name="connsiteY6" fmla="*/ 111718 h 205934"/>
              <a:gd name="connsiteX7" fmla="*/ 197142 w 205967"/>
              <a:gd name="connsiteY7" fmla="*/ 111798 h 205934"/>
              <a:gd name="connsiteX8" fmla="*/ 111786 w 205967"/>
              <a:gd name="connsiteY8" fmla="*/ 111798 h 205934"/>
              <a:gd name="connsiteX9" fmla="*/ 111809 w 205967"/>
              <a:gd name="connsiteY9" fmla="*/ 197106 h 205934"/>
              <a:gd name="connsiteX10" fmla="*/ 102986 w 205967"/>
              <a:gd name="connsiteY10" fmla="*/ 205935 h 205934"/>
              <a:gd name="connsiteX11" fmla="*/ 94238 w 205967"/>
              <a:gd name="connsiteY11" fmla="*/ 198308 h 205934"/>
              <a:gd name="connsiteX12" fmla="*/ 94157 w 205967"/>
              <a:gd name="connsiteY12" fmla="*/ 197110 h 205934"/>
              <a:gd name="connsiteX13" fmla="*/ 94134 w 205967"/>
              <a:gd name="connsiteY13" fmla="*/ 111798 h 205934"/>
              <a:gd name="connsiteX14" fmla="*/ 8826 w 205967"/>
              <a:gd name="connsiteY14" fmla="*/ 111798 h 205934"/>
              <a:gd name="connsiteX15" fmla="*/ 0 w 205967"/>
              <a:gd name="connsiteY15" fmla="*/ 102971 h 205934"/>
              <a:gd name="connsiteX16" fmla="*/ 7628 w 205967"/>
              <a:gd name="connsiteY16" fmla="*/ 94225 h 205934"/>
              <a:gd name="connsiteX17" fmla="*/ 8826 w 205967"/>
              <a:gd name="connsiteY17" fmla="*/ 94145 h 205934"/>
              <a:gd name="connsiteX18" fmla="*/ 94134 w 205967"/>
              <a:gd name="connsiteY18" fmla="*/ 94145 h 205934"/>
              <a:gd name="connsiteX19" fmla="*/ 94119 w 205967"/>
              <a:gd name="connsiteY19" fmla="*/ 8828 h 205934"/>
              <a:gd name="connsiteX20" fmla="*/ 102943 w 205967"/>
              <a:gd name="connsiteY20" fmla="*/ 0 h 20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967" h="205934">
                <a:moveTo>
                  <a:pt x="102943" y="0"/>
                </a:moveTo>
                <a:cubicBezTo>
                  <a:pt x="107412" y="0"/>
                  <a:pt x="111106" y="3319"/>
                  <a:pt x="111691" y="7627"/>
                </a:cubicBezTo>
                <a:lnTo>
                  <a:pt x="111772" y="8824"/>
                </a:lnTo>
                <a:lnTo>
                  <a:pt x="111786" y="94145"/>
                </a:lnTo>
                <a:lnTo>
                  <a:pt x="197142" y="94145"/>
                </a:lnTo>
                <a:cubicBezTo>
                  <a:pt x="202016" y="94145"/>
                  <a:pt x="205968" y="98097"/>
                  <a:pt x="205968" y="102971"/>
                </a:cubicBezTo>
                <a:cubicBezTo>
                  <a:pt x="205968" y="107440"/>
                  <a:pt x="202647" y="111133"/>
                  <a:pt x="198340" y="111718"/>
                </a:cubicBezTo>
                <a:lnTo>
                  <a:pt x="197142" y="111798"/>
                </a:lnTo>
                <a:lnTo>
                  <a:pt x="111786" y="111798"/>
                </a:lnTo>
                <a:lnTo>
                  <a:pt x="111809" y="197106"/>
                </a:lnTo>
                <a:cubicBezTo>
                  <a:pt x="111811" y="201981"/>
                  <a:pt x="107860" y="205935"/>
                  <a:pt x="102986" y="205935"/>
                </a:cubicBezTo>
                <a:cubicBezTo>
                  <a:pt x="98517" y="205935"/>
                  <a:pt x="94823" y="202616"/>
                  <a:pt x="94238" y="198308"/>
                </a:cubicBezTo>
                <a:lnTo>
                  <a:pt x="94157" y="197110"/>
                </a:lnTo>
                <a:lnTo>
                  <a:pt x="94134" y="111798"/>
                </a:lnTo>
                <a:lnTo>
                  <a:pt x="8826" y="111798"/>
                </a:lnTo>
                <a:cubicBezTo>
                  <a:pt x="3952" y="111798"/>
                  <a:pt x="0" y="107846"/>
                  <a:pt x="0" y="102971"/>
                </a:cubicBezTo>
                <a:cubicBezTo>
                  <a:pt x="0" y="98503"/>
                  <a:pt x="3320" y="94810"/>
                  <a:pt x="7628" y="94225"/>
                </a:cubicBezTo>
                <a:lnTo>
                  <a:pt x="8826" y="94145"/>
                </a:lnTo>
                <a:lnTo>
                  <a:pt x="94134" y="94145"/>
                </a:lnTo>
                <a:lnTo>
                  <a:pt x="94119" y="8828"/>
                </a:lnTo>
                <a:cubicBezTo>
                  <a:pt x="94118" y="3953"/>
                  <a:pt x="98069" y="0"/>
                  <a:pt x="102943" y="0"/>
                </a:cubicBezTo>
                <a:close/>
              </a:path>
            </a:pathLst>
          </a:custGeom>
          <a:solidFill>
            <a:srgbClr val="282828">
              <a:lumMod val="50000"/>
              <a:lumOff val="5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1" name="Graphic 28">
            <a:extLst>
              <a:ext uri="{FF2B5EF4-FFF2-40B4-BE49-F238E27FC236}">
                <a16:creationId xmlns:a16="http://schemas.microsoft.com/office/drawing/2014/main" id="{F701E43A-8280-095E-EE9E-D6710D61E28F}"/>
              </a:ext>
              <a:ext uri="{C183D7F6-B498-43B3-948B-1728B52AA6E4}">
                <adec:decorative xmlns:adec="http://schemas.microsoft.com/office/drawing/2017/decorative" val="1"/>
              </a:ext>
            </a:extLst>
          </p:cNvPr>
          <p:cNvSpPr/>
          <p:nvPr/>
        </p:nvSpPr>
        <p:spPr>
          <a:xfrm>
            <a:off x="8808174" y="3883648"/>
            <a:ext cx="205967" cy="205934"/>
          </a:xfrm>
          <a:custGeom>
            <a:avLst/>
            <a:gdLst>
              <a:gd name="connsiteX0" fmla="*/ 102943 w 205967"/>
              <a:gd name="connsiteY0" fmla="*/ 0 h 205934"/>
              <a:gd name="connsiteX1" fmla="*/ 111691 w 205967"/>
              <a:gd name="connsiteY1" fmla="*/ 7627 h 205934"/>
              <a:gd name="connsiteX2" fmla="*/ 111772 w 205967"/>
              <a:gd name="connsiteY2" fmla="*/ 8824 h 205934"/>
              <a:gd name="connsiteX3" fmla="*/ 111786 w 205967"/>
              <a:gd name="connsiteY3" fmla="*/ 94145 h 205934"/>
              <a:gd name="connsiteX4" fmla="*/ 197142 w 205967"/>
              <a:gd name="connsiteY4" fmla="*/ 94145 h 205934"/>
              <a:gd name="connsiteX5" fmla="*/ 205968 w 205967"/>
              <a:gd name="connsiteY5" fmla="*/ 102971 h 205934"/>
              <a:gd name="connsiteX6" fmla="*/ 198340 w 205967"/>
              <a:gd name="connsiteY6" fmla="*/ 111718 h 205934"/>
              <a:gd name="connsiteX7" fmla="*/ 197142 w 205967"/>
              <a:gd name="connsiteY7" fmla="*/ 111798 h 205934"/>
              <a:gd name="connsiteX8" fmla="*/ 111786 w 205967"/>
              <a:gd name="connsiteY8" fmla="*/ 111798 h 205934"/>
              <a:gd name="connsiteX9" fmla="*/ 111809 w 205967"/>
              <a:gd name="connsiteY9" fmla="*/ 197106 h 205934"/>
              <a:gd name="connsiteX10" fmla="*/ 102986 w 205967"/>
              <a:gd name="connsiteY10" fmla="*/ 205935 h 205934"/>
              <a:gd name="connsiteX11" fmla="*/ 94238 w 205967"/>
              <a:gd name="connsiteY11" fmla="*/ 198308 h 205934"/>
              <a:gd name="connsiteX12" fmla="*/ 94157 w 205967"/>
              <a:gd name="connsiteY12" fmla="*/ 197110 h 205934"/>
              <a:gd name="connsiteX13" fmla="*/ 94134 w 205967"/>
              <a:gd name="connsiteY13" fmla="*/ 111798 h 205934"/>
              <a:gd name="connsiteX14" fmla="*/ 8826 w 205967"/>
              <a:gd name="connsiteY14" fmla="*/ 111798 h 205934"/>
              <a:gd name="connsiteX15" fmla="*/ 0 w 205967"/>
              <a:gd name="connsiteY15" fmla="*/ 102971 h 205934"/>
              <a:gd name="connsiteX16" fmla="*/ 7628 w 205967"/>
              <a:gd name="connsiteY16" fmla="*/ 94225 h 205934"/>
              <a:gd name="connsiteX17" fmla="*/ 8826 w 205967"/>
              <a:gd name="connsiteY17" fmla="*/ 94145 h 205934"/>
              <a:gd name="connsiteX18" fmla="*/ 94134 w 205967"/>
              <a:gd name="connsiteY18" fmla="*/ 94145 h 205934"/>
              <a:gd name="connsiteX19" fmla="*/ 94119 w 205967"/>
              <a:gd name="connsiteY19" fmla="*/ 8828 h 205934"/>
              <a:gd name="connsiteX20" fmla="*/ 102943 w 205967"/>
              <a:gd name="connsiteY20" fmla="*/ 0 h 20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967" h="205934">
                <a:moveTo>
                  <a:pt x="102943" y="0"/>
                </a:moveTo>
                <a:cubicBezTo>
                  <a:pt x="107412" y="0"/>
                  <a:pt x="111106" y="3319"/>
                  <a:pt x="111691" y="7627"/>
                </a:cubicBezTo>
                <a:lnTo>
                  <a:pt x="111772" y="8824"/>
                </a:lnTo>
                <a:lnTo>
                  <a:pt x="111786" y="94145"/>
                </a:lnTo>
                <a:lnTo>
                  <a:pt x="197142" y="94145"/>
                </a:lnTo>
                <a:cubicBezTo>
                  <a:pt x="202016" y="94145"/>
                  <a:pt x="205968" y="98097"/>
                  <a:pt x="205968" y="102971"/>
                </a:cubicBezTo>
                <a:cubicBezTo>
                  <a:pt x="205968" y="107440"/>
                  <a:pt x="202647" y="111133"/>
                  <a:pt x="198340" y="111718"/>
                </a:cubicBezTo>
                <a:lnTo>
                  <a:pt x="197142" y="111798"/>
                </a:lnTo>
                <a:lnTo>
                  <a:pt x="111786" y="111798"/>
                </a:lnTo>
                <a:lnTo>
                  <a:pt x="111809" y="197106"/>
                </a:lnTo>
                <a:cubicBezTo>
                  <a:pt x="111811" y="201981"/>
                  <a:pt x="107860" y="205935"/>
                  <a:pt x="102986" y="205935"/>
                </a:cubicBezTo>
                <a:cubicBezTo>
                  <a:pt x="98517" y="205935"/>
                  <a:pt x="94823" y="202616"/>
                  <a:pt x="94238" y="198308"/>
                </a:cubicBezTo>
                <a:lnTo>
                  <a:pt x="94157" y="197110"/>
                </a:lnTo>
                <a:lnTo>
                  <a:pt x="94134" y="111798"/>
                </a:lnTo>
                <a:lnTo>
                  <a:pt x="8826" y="111798"/>
                </a:lnTo>
                <a:cubicBezTo>
                  <a:pt x="3952" y="111798"/>
                  <a:pt x="0" y="107846"/>
                  <a:pt x="0" y="102971"/>
                </a:cubicBezTo>
                <a:cubicBezTo>
                  <a:pt x="0" y="98503"/>
                  <a:pt x="3320" y="94810"/>
                  <a:pt x="7628" y="94225"/>
                </a:cubicBezTo>
                <a:lnTo>
                  <a:pt x="8826" y="94145"/>
                </a:lnTo>
                <a:lnTo>
                  <a:pt x="94134" y="94145"/>
                </a:lnTo>
                <a:lnTo>
                  <a:pt x="94119" y="8828"/>
                </a:lnTo>
                <a:cubicBezTo>
                  <a:pt x="94118" y="3953"/>
                  <a:pt x="98069" y="0"/>
                  <a:pt x="102943" y="0"/>
                </a:cubicBezTo>
                <a:close/>
              </a:path>
            </a:pathLst>
          </a:custGeom>
          <a:solidFill>
            <a:srgbClr val="282828">
              <a:lumMod val="50000"/>
              <a:lumOff val="5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A557F935-854F-FCB5-7955-06F073A64B7C}"/>
              </a:ext>
            </a:extLst>
          </p:cNvPr>
          <p:cNvSpPr txBox="1"/>
          <p:nvPr/>
        </p:nvSpPr>
        <p:spPr>
          <a:xfrm>
            <a:off x="9189804" y="4410506"/>
            <a:ext cx="1286385" cy="215444"/>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Variable Display Semibold" pitchFamily="2" charset="0"/>
                <a:ea typeface="+mn-ea"/>
                <a:cs typeface="+mn-cs"/>
              </a:rPr>
              <a:t>Web</a:t>
            </a:r>
          </a:p>
        </p:txBody>
      </p:sp>
      <p:sp>
        <p:nvSpPr>
          <p:cNvPr id="63" name="Graphic 20">
            <a:extLst>
              <a:ext uri="{FF2B5EF4-FFF2-40B4-BE49-F238E27FC236}">
                <a16:creationId xmlns:a16="http://schemas.microsoft.com/office/drawing/2014/main" id="{5B261423-B66C-4779-025B-63866F8179E1}"/>
              </a:ext>
            </a:extLst>
          </p:cNvPr>
          <p:cNvSpPr/>
          <p:nvPr/>
        </p:nvSpPr>
        <p:spPr>
          <a:xfrm>
            <a:off x="9605618" y="3759435"/>
            <a:ext cx="454759" cy="454361"/>
          </a:xfrm>
          <a:custGeom>
            <a:avLst/>
            <a:gdLst>
              <a:gd name="connsiteX0" fmla="*/ 13742 w 190773"/>
              <a:gd name="connsiteY0" fmla="*/ 75793 h 190606"/>
              <a:gd name="connsiteX1" fmla="*/ 13742 w 190773"/>
              <a:gd name="connsiteY1" fmla="*/ 142145 h 190606"/>
              <a:gd name="connsiteX2" fmla="*/ 73109 w 190773"/>
              <a:gd name="connsiteY2" fmla="*/ 147907 h 190606"/>
              <a:gd name="connsiteX3" fmla="*/ 113651 w 190773"/>
              <a:gd name="connsiteY3" fmla="*/ 188449 h 190606"/>
              <a:gd name="connsiteX4" fmla="*/ 124067 w 190773"/>
              <a:gd name="connsiteY4" fmla="*/ 188449 h 190606"/>
              <a:gd name="connsiteX5" fmla="*/ 124780 w 190773"/>
              <a:gd name="connsiteY5" fmla="*/ 178859 h 190606"/>
              <a:gd name="connsiteX6" fmla="*/ 124067 w 190773"/>
              <a:gd name="connsiteY6" fmla="*/ 178033 h 190606"/>
              <a:gd name="connsiteX7" fmla="*/ 83897 w 190773"/>
              <a:gd name="connsiteY7" fmla="*/ 137854 h 190606"/>
              <a:gd name="connsiteX8" fmla="*/ 80093 w 190773"/>
              <a:gd name="connsiteY8" fmla="*/ 75793 h 190606"/>
              <a:gd name="connsiteX9" fmla="*/ 13742 w 190773"/>
              <a:gd name="connsiteY9" fmla="*/ 75793 h 190606"/>
              <a:gd name="connsiteX10" fmla="*/ 95510 w 190773"/>
              <a:gd name="connsiteY10" fmla="*/ 0 h 190606"/>
              <a:gd name="connsiteX11" fmla="*/ 2632 w 190773"/>
              <a:gd name="connsiteY11" fmla="*/ 73977 h 190606"/>
              <a:gd name="connsiteX12" fmla="*/ 7007 w 190773"/>
              <a:gd name="connsiteY12" fmla="*/ 69058 h 190606"/>
              <a:gd name="connsiteX13" fmla="*/ 23920 w 190773"/>
              <a:gd name="connsiteY13" fmla="*/ 57407 h 190606"/>
              <a:gd name="connsiteX14" fmla="*/ 65791 w 190773"/>
              <a:gd name="connsiteY14" fmla="*/ 19914 h 190606"/>
              <a:gd name="connsiteX15" fmla="*/ 64774 w 190773"/>
              <a:gd name="connsiteY15" fmla="*/ 21573 h 190606"/>
              <a:gd name="connsiteX16" fmla="*/ 52628 w 190773"/>
              <a:gd name="connsiteY16" fmla="*/ 52807 h 190606"/>
              <a:gd name="connsiteX17" fmla="*/ 66588 w 190773"/>
              <a:gd name="connsiteY17" fmla="*/ 56050 h 190606"/>
              <a:gd name="connsiteX18" fmla="*/ 95510 w 190773"/>
              <a:gd name="connsiteY18" fmla="*/ 14288 h 190606"/>
              <a:gd name="connsiteX19" fmla="*/ 96611 w 190773"/>
              <a:gd name="connsiteY19" fmla="*/ 14338 h 190606"/>
              <a:gd name="connsiteX20" fmla="*/ 125716 w 190773"/>
              <a:gd name="connsiteY20" fmla="*/ 61924 h 190606"/>
              <a:gd name="connsiteX21" fmla="*/ 78113 w 190773"/>
              <a:gd name="connsiteY21" fmla="*/ 61917 h 190606"/>
              <a:gd name="connsiteX22" fmla="*/ 86829 w 190773"/>
              <a:gd name="connsiteY22" fmla="*/ 69058 h 190606"/>
              <a:gd name="connsiteX23" fmla="*/ 92878 w 190773"/>
              <a:gd name="connsiteY23" fmla="*/ 76195 h 190606"/>
              <a:gd name="connsiteX24" fmla="*/ 127865 w 190773"/>
              <a:gd name="connsiteY24" fmla="*/ 76209 h 190606"/>
              <a:gd name="connsiteX25" fmla="*/ 128861 w 190773"/>
              <a:gd name="connsiteY25" fmla="*/ 95265 h 190606"/>
              <a:gd name="connsiteX26" fmla="*/ 126578 w 190773"/>
              <a:gd name="connsiteY26" fmla="*/ 123841 h 190606"/>
              <a:gd name="connsiteX27" fmla="*/ 101381 w 190773"/>
              <a:gd name="connsiteY27" fmla="*/ 123842 h 190606"/>
              <a:gd name="connsiteX28" fmla="*/ 98533 w 190773"/>
              <a:gd name="connsiteY28" fmla="*/ 131853 h 190606"/>
              <a:gd name="connsiteX29" fmla="*/ 97305 w 190773"/>
              <a:gd name="connsiteY29" fmla="*/ 134441 h 190606"/>
              <a:gd name="connsiteX30" fmla="*/ 96137 w 190773"/>
              <a:gd name="connsiteY30" fmla="*/ 136626 h 190606"/>
              <a:gd name="connsiteX31" fmla="*/ 97648 w 190773"/>
              <a:gd name="connsiteY31" fmla="*/ 138122 h 190606"/>
              <a:gd name="connsiteX32" fmla="*/ 123503 w 190773"/>
              <a:gd name="connsiteY32" fmla="*/ 138124 h 190606"/>
              <a:gd name="connsiteX33" fmla="*/ 116534 w 190773"/>
              <a:gd name="connsiteY33" fmla="*/ 157027 h 190606"/>
              <a:gd name="connsiteX34" fmla="*/ 127064 w 190773"/>
              <a:gd name="connsiteY34" fmla="*/ 167578 h 190606"/>
              <a:gd name="connsiteX35" fmla="*/ 138293 w 190773"/>
              <a:gd name="connsiteY35" fmla="*/ 138134 h 190606"/>
              <a:gd name="connsiteX36" fmla="*/ 164226 w 190773"/>
              <a:gd name="connsiteY36" fmla="*/ 138126 h 190606"/>
              <a:gd name="connsiteX37" fmla="*/ 128661 w 190773"/>
              <a:gd name="connsiteY37" fmla="*/ 169167 h 190606"/>
              <a:gd name="connsiteX38" fmla="*/ 130803 w 190773"/>
              <a:gd name="connsiteY38" fmla="*/ 171299 h 190606"/>
              <a:gd name="connsiteX39" fmla="*/ 131989 w 190773"/>
              <a:gd name="connsiteY39" fmla="*/ 172635 h 190606"/>
              <a:gd name="connsiteX40" fmla="*/ 135591 w 190773"/>
              <a:gd name="connsiteY40" fmla="*/ 181710 h 190606"/>
              <a:gd name="connsiteX41" fmla="*/ 190774 w 190773"/>
              <a:gd name="connsiteY41" fmla="*/ 95265 h 190606"/>
              <a:gd name="connsiteX42" fmla="*/ 95510 w 190773"/>
              <a:gd name="connsiteY42" fmla="*/ 0 h 190606"/>
              <a:gd name="connsiteX43" fmla="*/ 69678 w 190773"/>
              <a:gd name="connsiteY43" fmla="*/ 86208 h 190606"/>
              <a:gd name="connsiteX44" fmla="*/ 69678 w 190773"/>
              <a:gd name="connsiteY44" fmla="*/ 131729 h 190606"/>
              <a:gd name="connsiteX45" fmla="*/ 24158 w 190773"/>
              <a:gd name="connsiteY45" fmla="*/ 131729 h 190606"/>
              <a:gd name="connsiteX46" fmla="*/ 24158 w 190773"/>
              <a:gd name="connsiteY46" fmla="*/ 86208 h 190606"/>
              <a:gd name="connsiteX47" fmla="*/ 69678 w 190773"/>
              <a:gd name="connsiteY47" fmla="*/ 86208 h 190606"/>
              <a:gd name="connsiteX48" fmla="*/ 142245 w 190773"/>
              <a:gd name="connsiteY48" fmla="*/ 76215 h 190606"/>
              <a:gd name="connsiteX49" fmla="*/ 174226 w 190773"/>
              <a:gd name="connsiteY49" fmla="*/ 76209 h 190606"/>
              <a:gd name="connsiteX50" fmla="*/ 174300 w 190773"/>
              <a:gd name="connsiteY50" fmla="*/ 76496 h 190606"/>
              <a:gd name="connsiteX51" fmla="*/ 176486 w 190773"/>
              <a:gd name="connsiteY51" fmla="*/ 95265 h 190606"/>
              <a:gd name="connsiteX52" fmla="*/ 171301 w 190773"/>
              <a:gd name="connsiteY52" fmla="*/ 123840 h 190606"/>
              <a:gd name="connsiteX53" fmla="*/ 141074 w 190773"/>
              <a:gd name="connsiteY53" fmla="*/ 123848 h 190606"/>
              <a:gd name="connsiteX54" fmla="*/ 143149 w 190773"/>
              <a:gd name="connsiteY54" fmla="*/ 95265 h 190606"/>
              <a:gd name="connsiteX55" fmla="*/ 142245 w 190773"/>
              <a:gd name="connsiteY55" fmla="*/ 76215 h 190606"/>
              <a:gd name="connsiteX56" fmla="*/ 125217 w 190773"/>
              <a:gd name="connsiteY56" fmla="*/ 19914 h 190606"/>
              <a:gd name="connsiteX57" fmla="*/ 125435 w 190773"/>
              <a:gd name="connsiteY57" fmla="*/ 19997 h 190606"/>
              <a:gd name="connsiteX58" fmla="*/ 169327 w 190773"/>
              <a:gd name="connsiteY58" fmla="*/ 61926 h 190606"/>
              <a:gd name="connsiteX59" fmla="*/ 140292 w 190773"/>
              <a:gd name="connsiteY59" fmla="*/ 61920 h 190606"/>
              <a:gd name="connsiteX60" fmla="*/ 125217 w 190773"/>
              <a:gd name="connsiteY60" fmla="*/ 19914 h 19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90773" h="190606">
                <a:moveTo>
                  <a:pt x="13742" y="75793"/>
                </a:moveTo>
                <a:cubicBezTo>
                  <a:pt x="-4581" y="94116"/>
                  <a:pt x="-4581" y="123823"/>
                  <a:pt x="13742" y="142145"/>
                </a:cubicBezTo>
                <a:cubicBezTo>
                  <a:pt x="29884" y="158288"/>
                  <a:pt x="54863" y="160208"/>
                  <a:pt x="73109" y="147907"/>
                </a:cubicBezTo>
                <a:lnTo>
                  <a:pt x="113651" y="188449"/>
                </a:lnTo>
                <a:cubicBezTo>
                  <a:pt x="116528" y="191325"/>
                  <a:pt x="121190" y="191325"/>
                  <a:pt x="124067" y="188449"/>
                </a:cubicBezTo>
                <a:cubicBezTo>
                  <a:pt x="126681" y="185834"/>
                  <a:pt x="126919" y="181742"/>
                  <a:pt x="124780" y="178859"/>
                </a:cubicBezTo>
                <a:lnTo>
                  <a:pt x="124067" y="178033"/>
                </a:lnTo>
                <a:lnTo>
                  <a:pt x="83897" y="137854"/>
                </a:lnTo>
                <a:cubicBezTo>
                  <a:pt x="98314" y="119444"/>
                  <a:pt x="97046" y="92745"/>
                  <a:pt x="80093" y="75793"/>
                </a:cubicBezTo>
                <a:cubicBezTo>
                  <a:pt x="61771" y="57471"/>
                  <a:pt x="32064" y="57471"/>
                  <a:pt x="13742" y="75793"/>
                </a:cubicBezTo>
                <a:close/>
                <a:moveTo>
                  <a:pt x="95510" y="0"/>
                </a:moveTo>
                <a:cubicBezTo>
                  <a:pt x="50214" y="0"/>
                  <a:pt x="12302" y="31612"/>
                  <a:pt x="2632" y="73977"/>
                </a:cubicBezTo>
                <a:cubicBezTo>
                  <a:pt x="3976" y="72270"/>
                  <a:pt x="5435" y="70629"/>
                  <a:pt x="7007" y="69058"/>
                </a:cubicBezTo>
                <a:cubicBezTo>
                  <a:pt x="12039" y="64026"/>
                  <a:pt x="17785" y="60142"/>
                  <a:pt x="23920" y="57407"/>
                </a:cubicBezTo>
                <a:cubicBezTo>
                  <a:pt x="32902" y="40429"/>
                  <a:pt x="47763" y="27030"/>
                  <a:pt x="65791" y="19914"/>
                </a:cubicBezTo>
                <a:lnTo>
                  <a:pt x="64774" y="21573"/>
                </a:lnTo>
                <a:cubicBezTo>
                  <a:pt x="59654" y="30084"/>
                  <a:pt x="55524" y="40730"/>
                  <a:pt x="52628" y="52807"/>
                </a:cubicBezTo>
                <a:cubicBezTo>
                  <a:pt x="57380" y="53295"/>
                  <a:pt x="62070" y="54374"/>
                  <a:pt x="66588" y="56050"/>
                </a:cubicBezTo>
                <a:cubicBezTo>
                  <a:pt x="72606" y="31022"/>
                  <a:pt x="83951" y="14288"/>
                  <a:pt x="95510" y="14288"/>
                </a:cubicBezTo>
                <a:lnTo>
                  <a:pt x="96611" y="14338"/>
                </a:lnTo>
                <a:cubicBezTo>
                  <a:pt x="108665" y="15441"/>
                  <a:pt x="120308" y="34509"/>
                  <a:pt x="125716" y="61924"/>
                </a:cubicBezTo>
                <a:lnTo>
                  <a:pt x="78113" y="61917"/>
                </a:lnTo>
                <a:cubicBezTo>
                  <a:pt x="81193" y="63963"/>
                  <a:pt x="84115" y="66343"/>
                  <a:pt x="86829" y="69058"/>
                </a:cubicBezTo>
                <a:cubicBezTo>
                  <a:pt x="89072" y="71301"/>
                  <a:pt x="91089" y="73690"/>
                  <a:pt x="92878" y="76195"/>
                </a:cubicBezTo>
                <a:lnTo>
                  <a:pt x="127865" y="76209"/>
                </a:lnTo>
                <a:cubicBezTo>
                  <a:pt x="128513" y="82308"/>
                  <a:pt x="128861" y="88687"/>
                  <a:pt x="128861" y="95265"/>
                </a:cubicBezTo>
                <a:cubicBezTo>
                  <a:pt x="128861" y="105357"/>
                  <a:pt x="128041" y="114980"/>
                  <a:pt x="126578" y="123841"/>
                </a:cubicBezTo>
                <a:lnTo>
                  <a:pt x="101381" y="123842"/>
                </a:lnTo>
                <a:cubicBezTo>
                  <a:pt x="100641" y="126563"/>
                  <a:pt x="99691" y="129241"/>
                  <a:pt x="98533" y="131853"/>
                </a:cubicBezTo>
                <a:lnTo>
                  <a:pt x="97305" y="134441"/>
                </a:lnTo>
                <a:lnTo>
                  <a:pt x="96137" y="136626"/>
                </a:lnTo>
                <a:lnTo>
                  <a:pt x="97648" y="138122"/>
                </a:lnTo>
                <a:lnTo>
                  <a:pt x="123503" y="138124"/>
                </a:lnTo>
                <a:cubicBezTo>
                  <a:pt x="121577" y="145254"/>
                  <a:pt x="119211" y="151627"/>
                  <a:pt x="116534" y="157027"/>
                </a:cubicBezTo>
                <a:lnTo>
                  <a:pt x="127064" y="167578"/>
                </a:lnTo>
                <a:cubicBezTo>
                  <a:pt x="131749" y="159405"/>
                  <a:pt x="135559" y="149398"/>
                  <a:pt x="138293" y="138134"/>
                </a:cubicBezTo>
                <a:lnTo>
                  <a:pt x="164226" y="138126"/>
                </a:lnTo>
                <a:cubicBezTo>
                  <a:pt x="155750" y="151687"/>
                  <a:pt x="143370" y="162558"/>
                  <a:pt x="128661" y="169167"/>
                </a:cubicBezTo>
                <a:lnTo>
                  <a:pt x="130803" y="171299"/>
                </a:lnTo>
                <a:lnTo>
                  <a:pt x="131989" y="172635"/>
                </a:lnTo>
                <a:cubicBezTo>
                  <a:pt x="134089" y="175447"/>
                  <a:pt x="135275" y="178581"/>
                  <a:pt x="135591" y="181710"/>
                </a:cubicBezTo>
                <a:cubicBezTo>
                  <a:pt x="168175" y="166583"/>
                  <a:pt x="190774" y="133563"/>
                  <a:pt x="190774" y="95265"/>
                </a:cubicBezTo>
                <a:cubicBezTo>
                  <a:pt x="190774" y="42651"/>
                  <a:pt x="148123" y="0"/>
                  <a:pt x="95510" y="0"/>
                </a:cubicBezTo>
                <a:close/>
                <a:moveTo>
                  <a:pt x="69678" y="86208"/>
                </a:moveTo>
                <a:cubicBezTo>
                  <a:pt x="82248" y="98779"/>
                  <a:pt x="82248" y="119159"/>
                  <a:pt x="69678" y="131729"/>
                </a:cubicBezTo>
                <a:cubicBezTo>
                  <a:pt x="57108" y="144299"/>
                  <a:pt x="36728" y="144299"/>
                  <a:pt x="24158" y="131729"/>
                </a:cubicBezTo>
                <a:cubicBezTo>
                  <a:pt x="11587" y="119159"/>
                  <a:pt x="11587" y="98779"/>
                  <a:pt x="24158" y="86208"/>
                </a:cubicBezTo>
                <a:cubicBezTo>
                  <a:pt x="36728" y="73639"/>
                  <a:pt x="57108" y="73639"/>
                  <a:pt x="69678" y="86208"/>
                </a:cubicBezTo>
                <a:close/>
                <a:moveTo>
                  <a:pt x="142245" y="76215"/>
                </a:moveTo>
                <a:lnTo>
                  <a:pt x="174226" y="76209"/>
                </a:lnTo>
                <a:lnTo>
                  <a:pt x="174300" y="76496"/>
                </a:lnTo>
                <a:cubicBezTo>
                  <a:pt x="175730" y="82519"/>
                  <a:pt x="176486" y="88804"/>
                  <a:pt x="176486" y="95265"/>
                </a:cubicBezTo>
                <a:cubicBezTo>
                  <a:pt x="176486" y="105323"/>
                  <a:pt x="174653" y="114954"/>
                  <a:pt x="171301" y="123840"/>
                </a:cubicBezTo>
                <a:lnTo>
                  <a:pt x="141074" y="123848"/>
                </a:lnTo>
                <a:cubicBezTo>
                  <a:pt x="142430" y="114806"/>
                  <a:pt x="143149" y="105199"/>
                  <a:pt x="143149" y="95265"/>
                </a:cubicBezTo>
                <a:cubicBezTo>
                  <a:pt x="143149" y="88752"/>
                  <a:pt x="142840" y="82380"/>
                  <a:pt x="142245" y="76215"/>
                </a:cubicBezTo>
                <a:close/>
                <a:moveTo>
                  <a:pt x="125217" y="19914"/>
                </a:moveTo>
                <a:lnTo>
                  <a:pt x="125435" y="19997"/>
                </a:lnTo>
                <a:cubicBezTo>
                  <a:pt x="144937" y="27757"/>
                  <a:pt x="160710" y="42877"/>
                  <a:pt x="169327" y="61926"/>
                </a:cubicBezTo>
                <a:lnTo>
                  <a:pt x="140292" y="61920"/>
                </a:lnTo>
                <a:cubicBezTo>
                  <a:pt x="137307" y="45228"/>
                  <a:pt x="132099" y="30697"/>
                  <a:pt x="125217" y="19914"/>
                </a:cubicBezTo>
                <a:close/>
              </a:path>
            </a:pathLst>
          </a:custGeom>
          <a:solidFill>
            <a:srgbClr val="21212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Segoe UI Variable Display Semibold" pitchFamily="2" charset="0"/>
              <a:ea typeface="+mn-ea"/>
              <a:cs typeface="+mn-cs"/>
            </a:endParaRPr>
          </a:p>
        </p:txBody>
      </p:sp>
      <p:sp>
        <p:nvSpPr>
          <p:cNvPr id="64" name="Title 20">
            <a:extLst>
              <a:ext uri="{FF2B5EF4-FFF2-40B4-BE49-F238E27FC236}">
                <a16:creationId xmlns:a16="http://schemas.microsoft.com/office/drawing/2014/main" id="{862484DE-4F7E-F16B-A979-7FDDFBE60949}"/>
              </a:ext>
            </a:extLst>
          </p:cNvPr>
          <p:cNvSpPr txBox="1">
            <a:spLocks/>
          </p:cNvSpPr>
          <p:nvPr/>
        </p:nvSpPr>
        <p:spPr>
          <a:xfrm>
            <a:off x="2438400" y="1602059"/>
            <a:ext cx="7315200" cy="5847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100" normalizeH="0" baseline="0" noProof="0">
                <a:ln>
                  <a:noFill/>
                </a:ln>
                <a:solidFill>
                  <a:srgbClr val="FFFFFF"/>
                </a:solidFill>
                <a:effectLst/>
                <a:uLnTx/>
                <a:uFillTx/>
                <a:latin typeface="Segoe UI Variable Display Semibold" pitchFamily="2" charset="0"/>
                <a:ea typeface="+mn-ea"/>
                <a:cs typeface="Segoe UI Semibold" panose="020B0702040204020203" pitchFamily="34" charset="0"/>
              </a:rPr>
              <a:t>Microsoft 365 Copilot</a:t>
            </a:r>
          </a:p>
        </p:txBody>
      </p:sp>
      <p:pic>
        <p:nvPicPr>
          <p:cNvPr id="65" name="!Copilot" descr="A rainbow colored logo on a black background&#10;&#10;Description automatically generated">
            <a:extLst>
              <a:ext uri="{FF2B5EF4-FFF2-40B4-BE49-F238E27FC236}">
                <a16:creationId xmlns:a16="http://schemas.microsoft.com/office/drawing/2014/main" id="{D01F595B-2A60-F154-9F08-CF089698BC83}"/>
              </a:ext>
            </a:extLst>
          </p:cNvPr>
          <p:cNvPicPr>
            <a:picLocks noChangeAspect="1"/>
          </p:cNvPicPr>
          <p:nvPr/>
        </p:nvPicPr>
        <p:blipFill>
          <a:blip r:embed="rId7"/>
          <a:stretch>
            <a:fillRect/>
          </a:stretch>
        </p:blipFill>
        <p:spPr>
          <a:xfrm>
            <a:off x="5588810" y="450024"/>
            <a:ext cx="1014380" cy="1014380"/>
          </a:xfrm>
          <a:prstGeom prst="rect">
            <a:avLst/>
          </a:prstGeom>
          <a:noFill/>
          <a:ln>
            <a:noFill/>
            <a:headEnd type="none" w="med" len="med"/>
            <a:tailEnd type="none" w="med" len="med"/>
          </a:ln>
          <a:effectLst/>
        </p:spPr>
      </p:pic>
      <p:sp>
        <p:nvSpPr>
          <p:cNvPr id="66" name="TextBox 65">
            <a:extLst>
              <a:ext uri="{FF2B5EF4-FFF2-40B4-BE49-F238E27FC236}">
                <a16:creationId xmlns:a16="http://schemas.microsoft.com/office/drawing/2014/main" id="{A054E6BC-E48D-C5FF-D0F0-044EC31DFEB5}"/>
              </a:ext>
            </a:extLst>
          </p:cNvPr>
          <p:cNvSpPr txBox="1"/>
          <p:nvPr/>
        </p:nvSpPr>
        <p:spPr>
          <a:xfrm>
            <a:off x="3002194" y="5240701"/>
            <a:ext cx="6187610" cy="646331"/>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UI Semibold"/>
                <a:ea typeface="+mn-ea"/>
                <a:cs typeface="Segoe UI Semibold"/>
              </a:rPr>
              <a:t>*Grounded out-of-box in your personal and company data from Microsoft Graph &amp; Microsoft Dataverse</a:t>
            </a: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43701E61-E8DC-494E-3778-44FB1A07250D}"/>
              </a:ext>
            </a:extLst>
          </p:cNvPr>
          <p:cNvSpPr txBox="1"/>
          <p:nvPr/>
        </p:nvSpPr>
        <p:spPr>
          <a:xfrm>
            <a:off x="7452898" y="4410506"/>
            <a:ext cx="1056796" cy="430887"/>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Variable Display Semibold"/>
                <a:ea typeface="+mn-ea"/>
                <a:cs typeface="+mn-cs"/>
              </a:rPr>
              <a:t>Microsoft Dataverse*</a:t>
            </a:r>
          </a:p>
        </p:txBody>
      </p:sp>
      <p:sp>
        <p:nvSpPr>
          <p:cNvPr id="68" name="Graphic 28">
            <a:extLst>
              <a:ext uri="{FF2B5EF4-FFF2-40B4-BE49-F238E27FC236}">
                <a16:creationId xmlns:a16="http://schemas.microsoft.com/office/drawing/2014/main" id="{8A627296-AD00-F918-6E7C-59DFA159FD40}"/>
              </a:ext>
              <a:ext uri="{C183D7F6-B498-43B3-948B-1728B52AA6E4}">
                <adec:decorative xmlns:adec="http://schemas.microsoft.com/office/drawing/2017/decorative" val="1"/>
              </a:ext>
            </a:extLst>
          </p:cNvPr>
          <p:cNvSpPr/>
          <p:nvPr/>
        </p:nvSpPr>
        <p:spPr>
          <a:xfrm>
            <a:off x="5069229" y="3883648"/>
            <a:ext cx="205967" cy="205934"/>
          </a:xfrm>
          <a:custGeom>
            <a:avLst/>
            <a:gdLst>
              <a:gd name="connsiteX0" fmla="*/ 102943 w 205967"/>
              <a:gd name="connsiteY0" fmla="*/ 0 h 205934"/>
              <a:gd name="connsiteX1" fmla="*/ 111691 w 205967"/>
              <a:gd name="connsiteY1" fmla="*/ 7627 h 205934"/>
              <a:gd name="connsiteX2" fmla="*/ 111772 w 205967"/>
              <a:gd name="connsiteY2" fmla="*/ 8824 h 205934"/>
              <a:gd name="connsiteX3" fmla="*/ 111786 w 205967"/>
              <a:gd name="connsiteY3" fmla="*/ 94145 h 205934"/>
              <a:gd name="connsiteX4" fmla="*/ 197142 w 205967"/>
              <a:gd name="connsiteY4" fmla="*/ 94145 h 205934"/>
              <a:gd name="connsiteX5" fmla="*/ 205968 w 205967"/>
              <a:gd name="connsiteY5" fmla="*/ 102971 h 205934"/>
              <a:gd name="connsiteX6" fmla="*/ 198340 w 205967"/>
              <a:gd name="connsiteY6" fmla="*/ 111718 h 205934"/>
              <a:gd name="connsiteX7" fmla="*/ 197142 w 205967"/>
              <a:gd name="connsiteY7" fmla="*/ 111798 h 205934"/>
              <a:gd name="connsiteX8" fmla="*/ 111786 w 205967"/>
              <a:gd name="connsiteY8" fmla="*/ 111798 h 205934"/>
              <a:gd name="connsiteX9" fmla="*/ 111809 w 205967"/>
              <a:gd name="connsiteY9" fmla="*/ 197106 h 205934"/>
              <a:gd name="connsiteX10" fmla="*/ 102986 w 205967"/>
              <a:gd name="connsiteY10" fmla="*/ 205935 h 205934"/>
              <a:gd name="connsiteX11" fmla="*/ 94238 w 205967"/>
              <a:gd name="connsiteY11" fmla="*/ 198308 h 205934"/>
              <a:gd name="connsiteX12" fmla="*/ 94157 w 205967"/>
              <a:gd name="connsiteY12" fmla="*/ 197110 h 205934"/>
              <a:gd name="connsiteX13" fmla="*/ 94134 w 205967"/>
              <a:gd name="connsiteY13" fmla="*/ 111798 h 205934"/>
              <a:gd name="connsiteX14" fmla="*/ 8826 w 205967"/>
              <a:gd name="connsiteY14" fmla="*/ 111798 h 205934"/>
              <a:gd name="connsiteX15" fmla="*/ 0 w 205967"/>
              <a:gd name="connsiteY15" fmla="*/ 102971 h 205934"/>
              <a:gd name="connsiteX16" fmla="*/ 7628 w 205967"/>
              <a:gd name="connsiteY16" fmla="*/ 94225 h 205934"/>
              <a:gd name="connsiteX17" fmla="*/ 8826 w 205967"/>
              <a:gd name="connsiteY17" fmla="*/ 94145 h 205934"/>
              <a:gd name="connsiteX18" fmla="*/ 94134 w 205967"/>
              <a:gd name="connsiteY18" fmla="*/ 94145 h 205934"/>
              <a:gd name="connsiteX19" fmla="*/ 94119 w 205967"/>
              <a:gd name="connsiteY19" fmla="*/ 8828 h 205934"/>
              <a:gd name="connsiteX20" fmla="*/ 102943 w 205967"/>
              <a:gd name="connsiteY20" fmla="*/ 0 h 20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967" h="205934">
                <a:moveTo>
                  <a:pt x="102943" y="0"/>
                </a:moveTo>
                <a:cubicBezTo>
                  <a:pt x="107412" y="0"/>
                  <a:pt x="111106" y="3319"/>
                  <a:pt x="111691" y="7627"/>
                </a:cubicBezTo>
                <a:lnTo>
                  <a:pt x="111772" y="8824"/>
                </a:lnTo>
                <a:lnTo>
                  <a:pt x="111786" y="94145"/>
                </a:lnTo>
                <a:lnTo>
                  <a:pt x="197142" y="94145"/>
                </a:lnTo>
                <a:cubicBezTo>
                  <a:pt x="202016" y="94145"/>
                  <a:pt x="205968" y="98097"/>
                  <a:pt x="205968" y="102971"/>
                </a:cubicBezTo>
                <a:cubicBezTo>
                  <a:pt x="205968" y="107440"/>
                  <a:pt x="202647" y="111133"/>
                  <a:pt x="198340" y="111718"/>
                </a:cubicBezTo>
                <a:lnTo>
                  <a:pt x="197142" y="111798"/>
                </a:lnTo>
                <a:lnTo>
                  <a:pt x="111786" y="111798"/>
                </a:lnTo>
                <a:lnTo>
                  <a:pt x="111809" y="197106"/>
                </a:lnTo>
                <a:cubicBezTo>
                  <a:pt x="111811" y="201981"/>
                  <a:pt x="107860" y="205935"/>
                  <a:pt x="102986" y="205935"/>
                </a:cubicBezTo>
                <a:cubicBezTo>
                  <a:pt x="98517" y="205935"/>
                  <a:pt x="94823" y="202616"/>
                  <a:pt x="94238" y="198308"/>
                </a:cubicBezTo>
                <a:lnTo>
                  <a:pt x="94157" y="197110"/>
                </a:lnTo>
                <a:lnTo>
                  <a:pt x="94134" y="111798"/>
                </a:lnTo>
                <a:lnTo>
                  <a:pt x="8826" y="111798"/>
                </a:lnTo>
                <a:cubicBezTo>
                  <a:pt x="3952" y="111798"/>
                  <a:pt x="0" y="107846"/>
                  <a:pt x="0" y="102971"/>
                </a:cubicBezTo>
                <a:cubicBezTo>
                  <a:pt x="0" y="98503"/>
                  <a:pt x="3320" y="94810"/>
                  <a:pt x="7628" y="94225"/>
                </a:cubicBezTo>
                <a:lnTo>
                  <a:pt x="8826" y="94145"/>
                </a:lnTo>
                <a:lnTo>
                  <a:pt x="94134" y="94145"/>
                </a:lnTo>
                <a:lnTo>
                  <a:pt x="94119" y="8828"/>
                </a:lnTo>
                <a:cubicBezTo>
                  <a:pt x="94118" y="3953"/>
                  <a:pt x="98069" y="0"/>
                  <a:pt x="102943" y="0"/>
                </a:cubicBezTo>
                <a:close/>
              </a:path>
            </a:pathLst>
          </a:custGeom>
          <a:solidFill>
            <a:srgbClr val="282828">
              <a:lumMod val="50000"/>
              <a:lumOff val="50000"/>
            </a:srgb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pic>
        <p:nvPicPr>
          <p:cNvPr id="69" name="Graphic 68">
            <a:extLst>
              <a:ext uri="{FF2B5EF4-FFF2-40B4-BE49-F238E27FC236}">
                <a16:creationId xmlns:a16="http://schemas.microsoft.com/office/drawing/2014/main" id="{C1738E70-AA62-AE19-7E24-D20A3EDD95A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54471" y="3757178"/>
            <a:ext cx="462225" cy="458875"/>
          </a:xfrm>
          <a:prstGeom prst="rect">
            <a:avLst/>
          </a:prstGeom>
        </p:spPr>
      </p:pic>
      <p:pic>
        <p:nvPicPr>
          <p:cNvPr id="70" name="Graphic 69">
            <a:extLst>
              <a:ext uri="{FF2B5EF4-FFF2-40B4-BE49-F238E27FC236}">
                <a16:creationId xmlns:a16="http://schemas.microsoft.com/office/drawing/2014/main" id="{87D67284-8B11-A67A-E78E-B3FC9BEAF76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66674" y="3737178"/>
            <a:ext cx="498874" cy="498874"/>
          </a:xfrm>
          <a:prstGeom prst="rect">
            <a:avLst/>
          </a:prstGeom>
        </p:spPr>
      </p:pic>
      <p:grpSp>
        <p:nvGrpSpPr>
          <p:cNvPr id="71" name="Group 70">
            <a:extLst>
              <a:ext uri="{FF2B5EF4-FFF2-40B4-BE49-F238E27FC236}">
                <a16:creationId xmlns:a16="http://schemas.microsoft.com/office/drawing/2014/main" id="{EAEB5145-15ED-57D5-68DD-EFC8D32C5844}"/>
              </a:ext>
            </a:extLst>
          </p:cNvPr>
          <p:cNvGrpSpPr/>
          <p:nvPr/>
        </p:nvGrpSpPr>
        <p:grpSpPr>
          <a:xfrm>
            <a:off x="2863195" y="2155671"/>
            <a:ext cx="6505832" cy="798212"/>
            <a:chOff x="2165561" y="2695415"/>
            <a:chExt cx="7543346" cy="974334"/>
          </a:xfrm>
        </p:grpSpPr>
        <p:grpSp>
          <p:nvGrpSpPr>
            <p:cNvPr id="72" name="Group 71">
              <a:extLst>
                <a:ext uri="{FF2B5EF4-FFF2-40B4-BE49-F238E27FC236}">
                  <a16:creationId xmlns:a16="http://schemas.microsoft.com/office/drawing/2014/main" id="{71297F18-49C1-2A11-D341-9BD53CDC3F3A}"/>
                </a:ext>
                <a:ext uri="{C183D7F6-B498-43B3-948B-1728B52AA6E4}">
                  <adec:decorative xmlns:adec="http://schemas.microsoft.com/office/drawing/2017/decorative" val="1"/>
                </a:ext>
              </a:extLst>
            </p:cNvPr>
            <p:cNvGrpSpPr/>
            <p:nvPr/>
          </p:nvGrpSpPr>
          <p:grpSpPr>
            <a:xfrm>
              <a:off x="3135866" y="2963610"/>
              <a:ext cx="4036378" cy="458396"/>
              <a:chOff x="6403945" y="4836777"/>
              <a:chExt cx="3645800" cy="414040"/>
            </a:xfrm>
          </p:grpSpPr>
          <p:pic>
            <p:nvPicPr>
              <p:cNvPr id="77" name="Picture 76">
                <a:extLst>
                  <a:ext uri="{FF2B5EF4-FFF2-40B4-BE49-F238E27FC236}">
                    <a16:creationId xmlns:a16="http://schemas.microsoft.com/office/drawing/2014/main" id="{0961D42D-915B-B681-8263-B2DF67596E7F}"/>
                  </a:ext>
                </a:extLst>
              </p:cNvPr>
              <p:cNvPicPr>
                <a:picLocks noChangeAspect="1"/>
              </p:cNvPicPr>
              <p:nvPr/>
            </p:nvPicPr>
            <p:blipFill>
              <a:blip r:embed="rId12" cstate="screen">
                <a:extLst>
                  <a:ext uri="{28A0092B-C50C-407E-A947-70E740481C1C}">
                    <a14:useLocalDpi xmlns:a14="http://schemas.microsoft.com/office/drawing/2010/main"/>
                  </a:ext>
                </a:extLst>
              </a:blip>
              <a:srcRect/>
              <a:stretch/>
            </p:blipFill>
            <p:spPr>
              <a:xfrm>
                <a:off x="9623356" y="4851308"/>
                <a:ext cx="426389" cy="399509"/>
              </a:xfrm>
              <a:prstGeom prst="rect">
                <a:avLst/>
              </a:prstGeom>
            </p:spPr>
          </p:pic>
          <p:pic>
            <p:nvPicPr>
              <p:cNvPr id="78" name="Picture 77">
                <a:extLst>
                  <a:ext uri="{FF2B5EF4-FFF2-40B4-BE49-F238E27FC236}">
                    <a16:creationId xmlns:a16="http://schemas.microsoft.com/office/drawing/2014/main" id="{B6BD53DF-E2BD-EE04-EEA8-C6079E298D7B}"/>
                  </a:ext>
                </a:extLst>
              </p:cNvPr>
              <p:cNvPicPr>
                <a:picLocks noChangeAspect="1"/>
              </p:cNvPicPr>
              <p:nvPr/>
            </p:nvPicPr>
            <p:blipFill>
              <a:blip r:embed="rId13" cstate="screen">
                <a:extLst>
                  <a:ext uri="{28A0092B-C50C-407E-A947-70E740481C1C}">
                    <a14:useLocalDpi xmlns:a14="http://schemas.microsoft.com/office/drawing/2010/main"/>
                  </a:ext>
                </a:extLst>
              </a:blip>
              <a:srcRect/>
              <a:stretch/>
            </p:blipFill>
            <p:spPr>
              <a:xfrm>
                <a:off x="8799236" y="4851308"/>
                <a:ext cx="426389" cy="399509"/>
              </a:xfrm>
              <a:prstGeom prst="rect">
                <a:avLst/>
              </a:prstGeom>
            </p:spPr>
          </p:pic>
          <p:pic>
            <p:nvPicPr>
              <p:cNvPr id="79" name="Picture 78">
                <a:extLst>
                  <a:ext uri="{FF2B5EF4-FFF2-40B4-BE49-F238E27FC236}">
                    <a16:creationId xmlns:a16="http://schemas.microsoft.com/office/drawing/2014/main" id="{56638A19-4ABA-64BE-B40A-0920051D7535}"/>
                  </a:ext>
                </a:extLst>
              </p:cNvPr>
              <p:cNvPicPr>
                <a:picLocks noChangeAspect="1"/>
              </p:cNvPicPr>
              <p:nvPr/>
            </p:nvPicPr>
            <p:blipFill>
              <a:blip r:embed="rId14" cstate="screen">
                <a:extLst>
                  <a:ext uri="{28A0092B-C50C-407E-A947-70E740481C1C}">
                    <a14:useLocalDpi xmlns:a14="http://schemas.microsoft.com/office/drawing/2010/main"/>
                  </a:ext>
                </a:extLst>
              </a:blip>
              <a:srcRect/>
              <a:stretch/>
            </p:blipFill>
            <p:spPr>
              <a:xfrm>
                <a:off x="7150996" y="4851309"/>
                <a:ext cx="426389" cy="399508"/>
              </a:xfrm>
              <a:prstGeom prst="rect">
                <a:avLst/>
              </a:prstGeom>
            </p:spPr>
          </p:pic>
          <p:pic>
            <p:nvPicPr>
              <p:cNvPr id="80" name="Picture 79">
                <a:extLst>
                  <a:ext uri="{FF2B5EF4-FFF2-40B4-BE49-F238E27FC236}">
                    <a16:creationId xmlns:a16="http://schemas.microsoft.com/office/drawing/2014/main" id="{BEC95ACC-44E5-C3C2-2FA9-3301CAAC18FF}"/>
                  </a:ext>
                </a:extLst>
              </p:cNvPr>
              <p:cNvPicPr>
                <a:picLocks noChangeAspect="1"/>
              </p:cNvPicPr>
              <p:nvPr/>
            </p:nvPicPr>
            <p:blipFill>
              <a:blip r:embed="rId15" cstate="screen">
                <a:extLst>
                  <a:ext uri="{28A0092B-C50C-407E-A947-70E740481C1C}">
                    <a14:useLocalDpi xmlns:a14="http://schemas.microsoft.com/office/drawing/2010/main"/>
                  </a:ext>
                </a:extLst>
              </a:blip>
              <a:srcRect/>
              <a:stretch/>
            </p:blipFill>
            <p:spPr>
              <a:xfrm>
                <a:off x="7975116" y="4851308"/>
                <a:ext cx="426389" cy="399509"/>
              </a:xfrm>
              <a:prstGeom prst="rect">
                <a:avLst/>
              </a:prstGeom>
            </p:spPr>
          </p:pic>
          <p:pic>
            <p:nvPicPr>
              <p:cNvPr id="81" name="Picture 80">
                <a:extLst>
                  <a:ext uri="{FF2B5EF4-FFF2-40B4-BE49-F238E27FC236}">
                    <a16:creationId xmlns:a16="http://schemas.microsoft.com/office/drawing/2014/main" id="{A2207EED-38A5-AC99-CB13-5C528CD87D43}"/>
                  </a:ext>
                </a:extLst>
              </p:cNvPr>
              <p:cNvPicPr>
                <a:picLocks noChangeAspect="1"/>
              </p:cNvPicPr>
              <p:nvPr/>
            </p:nvPicPr>
            <p:blipFill>
              <a:blip r:embed="rId16" cstate="screen">
                <a:extLst>
                  <a:ext uri="{28A0092B-C50C-407E-A947-70E740481C1C}">
                    <a14:useLocalDpi xmlns:a14="http://schemas.microsoft.com/office/drawing/2010/main"/>
                  </a:ext>
                </a:extLst>
              </a:blip>
              <a:srcRect/>
              <a:stretch/>
            </p:blipFill>
            <p:spPr>
              <a:xfrm>
                <a:off x="6403945" y="4836777"/>
                <a:ext cx="426389" cy="399509"/>
              </a:xfrm>
              <a:prstGeom prst="rect">
                <a:avLst/>
              </a:prstGeom>
            </p:spPr>
          </p:pic>
        </p:grpSp>
        <p:pic>
          <p:nvPicPr>
            <p:cNvPr id="73" name="Picture 72" descr="A logo of a company&#10;&#10;Description automatically generated">
              <a:extLst>
                <a:ext uri="{FF2B5EF4-FFF2-40B4-BE49-F238E27FC236}">
                  <a16:creationId xmlns:a16="http://schemas.microsoft.com/office/drawing/2014/main" id="{86C46307-4E26-B2BE-E8D8-E5E80A82788E}"/>
                </a:ext>
              </a:extLst>
            </p:cNvPr>
            <p:cNvPicPr>
              <a:picLocks noChangeAspect="1"/>
            </p:cNvPicPr>
            <p:nvPr/>
          </p:nvPicPr>
          <p:blipFill>
            <a:blip r:embed="rId17"/>
            <a:stretch>
              <a:fillRect/>
            </a:stretch>
          </p:blipFill>
          <p:spPr>
            <a:xfrm>
              <a:off x="7336461" y="2739283"/>
              <a:ext cx="930466" cy="930466"/>
            </a:xfrm>
            <a:prstGeom prst="rect">
              <a:avLst/>
            </a:prstGeom>
          </p:spPr>
        </p:pic>
        <p:pic>
          <p:nvPicPr>
            <p:cNvPr id="74" name="Picture 73">
              <a:extLst>
                <a:ext uri="{FF2B5EF4-FFF2-40B4-BE49-F238E27FC236}">
                  <a16:creationId xmlns:a16="http://schemas.microsoft.com/office/drawing/2014/main" id="{DDB8DFCE-52A1-1EF7-DB3D-EEA369CFCF9B}"/>
                </a:ext>
              </a:extLst>
            </p:cNvPr>
            <p:cNvPicPr>
              <a:picLocks noChangeAspect="1"/>
            </p:cNvPicPr>
            <p:nvPr/>
          </p:nvPicPr>
          <p:blipFill>
            <a:blip r:embed="rId18"/>
            <a:stretch>
              <a:fillRect/>
            </a:stretch>
          </p:blipFill>
          <p:spPr>
            <a:xfrm>
              <a:off x="9184019" y="2897118"/>
              <a:ext cx="524888" cy="524888"/>
            </a:xfrm>
            <a:prstGeom prst="rect">
              <a:avLst/>
            </a:prstGeom>
          </p:spPr>
        </p:pic>
        <p:pic>
          <p:nvPicPr>
            <p:cNvPr id="75" name="Picture 74" descr="A blue and black logo with a pen&#10;&#10;Description automatically generated">
              <a:extLst>
                <a:ext uri="{FF2B5EF4-FFF2-40B4-BE49-F238E27FC236}">
                  <a16:creationId xmlns:a16="http://schemas.microsoft.com/office/drawing/2014/main" id="{A3CAA54E-8CBF-1101-43FD-6D9B404D6557}"/>
                </a:ext>
              </a:extLst>
            </p:cNvPr>
            <p:cNvPicPr>
              <a:picLocks noChangeAspect="1"/>
            </p:cNvPicPr>
            <p:nvPr/>
          </p:nvPicPr>
          <p:blipFill>
            <a:blip r:embed="rId19"/>
            <a:stretch>
              <a:fillRect/>
            </a:stretch>
          </p:blipFill>
          <p:spPr>
            <a:xfrm>
              <a:off x="8253553" y="2785577"/>
              <a:ext cx="750246" cy="750246"/>
            </a:xfrm>
            <a:prstGeom prst="rect">
              <a:avLst/>
            </a:prstGeom>
          </p:spPr>
        </p:pic>
        <p:pic>
          <p:nvPicPr>
            <p:cNvPr id="76" name="Picture 75" descr="A rainbow colored logo on a black background&#10;&#10;Description automatically generated">
              <a:extLst>
                <a:ext uri="{FF2B5EF4-FFF2-40B4-BE49-F238E27FC236}">
                  <a16:creationId xmlns:a16="http://schemas.microsoft.com/office/drawing/2014/main" id="{3655BDF2-4B60-43A6-2769-075D9D990010}"/>
                </a:ext>
              </a:extLst>
            </p:cNvPr>
            <p:cNvPicPr>
              <a:picLocks noChangeAspect="1"/>
            </p:cNvPicPr>
            <p:nvPr/>
          </p:nvPicPr>
          <p:blipFill>
            <a:blip r:embed="rId20"/>
            <a:stretch>
              <a:fillRect/>
            </a:stretch>
          </p:blipFill>
          <p:spPr>
            <a:xfrm>
              <a:off x="2165561" y="2695415"/>
              <a:ext cx="970238" cy="970238"/>
            </a:xfrm>
            <a:prstGeom prst="rect">
              <a:avLst/>
            </a:prstGeom>
          </p:spPr>
        </p:pic>
      </p:grpSp>
    </p:spTree>
    <p:extLst>
      <p:ext uri="{BB962C8B-B14F-4D97-AF65-F5344CB8AC3E}">
        <p14:creationId xmlns:p14="http://schemas.microsoft.com/office/powerpoint/2010/main" val="5475401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42" presetClass="path" presetSubtype="0" decel="100000" fill="hold" nodeType="withEffect">
                                  <p:stCondLst>
                                    <p:cond delay="0"/>
                                  </p:stCondLst>
                                  <p:childTnLst>
                                    <p:animMotion origin="layout" path="M 0 -1.85185E-6 L 0 0.03542 " pathEditMode="relative" rAng="0" ptsTypes="AA">
                                      <p:cBhvr>
                                        <p:cTn id="9" dur="700" spd="-100000" fill="hold"/>
                                        <p:tgtEl>
                                          <p:spTgt spid="65"/>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500"/>
                                        <p:tgtEl>
                                          <p:spTgt spid="64"/>
                                        </p:tgtEl>
                                      </p:cBhvr>
                                    </p:animEffect>
                                  </p:childTnLst>
                                </p:cTn>
                              </p:par>
                              <p:par>
                                <p:cTn id="13" presetID="42" presetClass="path" presetSubtype="0" decel="100000" fill="hold" grpId="1" nodeType="withEffect">
                                  <p:stCondLst>
                                    <p:cond delay="200"/>
                                  </p:stCondLst>
                                  <p:childTnLst>
                                    <p:animMotion origin="layout" path="M 0 -4.44444E-6 L 0 0.03542 " pathEditMode="relative" rAng="0" ptsTypes="AA">
                                      <p:cBhvr>
                                        <p:cTn id="14" dur="700" spd="-100000" fill="hold"/>
                                        <p:tgtEl>
                                          <p:spTgt spid="6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4"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E89AE5-3808-6EA4-3A60-4E9A8D8A1E1F}"/>
              </a:ext>
            </a:extLst>
          </p:cNvPr>
          <p:cNvSpPr>
            <a:spLocks noGrp="1"/>
          </p:cNvSpPr>
          <p:nvPr>
            <p:ph type="body" sz="quarter" idx="10"/>
          </p:nvPr>
        </p:nvSpPr>
        <p:spPr>
          <a:xfrm>
            <a:off x="656267" y="1009994"/>
            <a:ext cx="7418071" cy="5860066"/>
          </a:xfrm>
        </p:spPr>
        <p:txBody>
          <a:bodyPr/>
          <a:lstStyle/>
          <a:p>
            <a:r>
              <a:rPr lang="en-US">
                <a:latin typeface="Segoe UI Semilight" panose="020B0402040204020203" pitchFamily="34" charset="0"/>
                <a:cs typeface="Segoe UI Semilight" panose="020B0402040204020203" pitchFamily="34" charset="0"/>
              </a:rPr>
              <a:t>You can ask Copilot for Microsoft 365 to:</a:t>
            </a:r>
          </a:p>
          <a:p>
            <a:endParaRPr lang="en-US">
              <a:latin typeface="Segoe UI Semilight" panose="020B0402040204020203" pitchFamily="34" charset="0"/>
              <a:cs typeface="Segoe UI Semilight" panose="020B0402040204020203" pitchFamily="34" charset="0"/>
            </a:endParaRPr>
          </a:p>
          <a:p>
            <a:pPr marL="457112" indent="-457112">
              <a:buFont typeface="Arial" panose="020B0604020202020204" pitchFamily="34" charset="0"/>
              <a:buChar char="•"/>
            </a:pPr>
            <a:r>
              <a:rPr lang="en-US">
                <a:latin typeface="Segoe UI Semilight" panose="020B0402040204020203" pitchFamily="34" charset="0"/>
                <a:cs typeface="Segoe UI Semilight" panose="020B0402040204020203" pitchFamily="34" charset="0"/>
              </a:rPr>
              <a:t>Summarize chat conversations in Teams from the past n days</a:t>
            </a:r>
          </a:p>
          <a:p>
            <a:pPr marL="457112" indent="-457112">
              <a:buFont typeface="Arial" panose="020B0604020202020204" pitchFamily="34" charset="0"/>
              <a:buChar char="•"/>
            </a:pPr>
            <a:r>
              <a:rPr lang="en-US">
                <a:latin typeface="Segoe UI Semilight" panose="020B0402040204020203" pitchFamily="34" charset="0"/>
                <a:cs typeface="Segoe UI Semilight" panose="020B0402040204020203" pitchFamily="34" charset="0"/>
              </a:rPr>
              <a:t>Draft email messages</a:t>
            </a:r>
          </a:p>
          <a:p>
            <a:pPr marL="457112" indent="-457112">
              <a:buFont typeface="Arial" panose="020B0604020202020204" pitchFamily="34" charset="0"/>
              <a:buChar char="•"/>
            </a:pPr>
            <a:r>
              <a:rPr lang="en-US">
                <a:latin typeface="Segoe UI Semilight" panose="020B0402040204020203" pitchFamily="34" charset="0"/>
                <a:cs typeface="Segoe UI Semilight" panose="020B0402040204020203" pitchFamily="34" charset="0"/>
              </a:rPr>
              <a:t>Create a meeting agenda, based on the past meetings</a:t>
            </a:r>
          </a:p>
          <a:p>
            <a:pPr marL="457112" indent="-457112">
              <a:buFont typeface="Arial" panose="020B0604020202020204" pitchFamily="34" charset="0"/>
              <a:buChar char="•"/>
            </a:pPr>
            <a:r>
              <a:rPr lang="en-US">
                <a:latin typeface="Segoe UI Semilight" panose="020B0402040204020203" pitchFamily="34" charset="0"/>
                <a:cs typeface="Segoe UI Semilight" panose="020B0402040204020203" pitchFamily="34" charset="0"/>
              </a:rPr>
              <a:t>Draft a project proposal based on data from your documents and spreadsheets </a:t>
            </a:r>
          </a:p>
          <a:p>
            <a:pPr marL="457112" indent="-457112">
              <a:buFont typeface="Arial" panose="020B0604020202020204" pitchFamily="34" charset="0"/>
              <a:buChar char="•"/>
            </a:pPr>
            <a:r>
              <a:rPr lang="en-US">
                <a:latin typeface="Segoe UI Semilight" panose="020B0402040204020203" pitchFamily="34" charset="0"/>
                <a:cs typeface="Segoe UI Semilight" panose="020B0402040204020203" pitchFamily="34" charset="0"/>
              </a:rPr>
              <a:t>…and so on!</a:t>
            </a:r>
          </a:p>
          <a:p>
            <a:pPr marL="457112" indent="-457112">
              <a:buFont typeface="Arial" panose="020B0604020202020204" pitchFamily="34" charset="0"/>
              <a:buChar char="•"/>
            </a:pPr>
            <a:endParaRPr lang="en-US">
              <a:latin typeface="Segoe UI Semilight" panose="020B0402040204020203" pitchFamily="34" charset="0"/>
              <a:cs typeface="Segoe UI Semilight" panose="020B0402040204020203" pitchFamily="34" charset="0"/>
            </a:endParaRPr>
          </a:p>
          <a:p>
            <a:pPr marL="457112" indent="-457112">
              <a:buFont typeface="Arial" panose="020B0604020202020204" pitchFamily="34" charset="0"/>
              <a:buChar char="•"/>
            </a:pPr>
            <a:endParaRPr lang="en-US">
              <a:latin typeface="Segoe UI Semilight" panose="020B04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AD28738E-B359-0D57-97C1-E0A39ACB32F7}"/>
              </a:ext>
            </a:extLst>
          </p:cNvPr>
          <p:cNvPicPr>
            <a:picLocks noChangeAspect="1"/>
          </p:cNvPicPr>
          <p:nvPr/>
        </p:nvPicPr>
        <p:blipFill>
          <a:blip r:embed="rId3"/>
          <a:stretch>
            <a:fillRect/>
          </a:stretch>
        </p:blipFill>
        <p:spPr>
          <a:xfrm>
            <a:off x="8074336" y="1143704"/>
            <a:ext cx="3765120" cy="2285297"/>
          </a:xfrm>
          <a:prstGeom prst="rect">
            <a:avLst/>
          </a:prstGeom>
        </p:spPr>
      </p:pic>
      <p:sp>
        <p:nvSpPr>
          <p:cNvPr id="6" name="TextBox 5">
            <a:extLst>
              <a:ext uri="{FF2B5EF4-FFF2-40B4-BE49-F238E27FC236}">
                <a16:creationId xmlns:a16="http://schemas.microsoft.com/office/drawing/2014/main" id="{9D7DCCF2-016E-9269-669B-3209E77A21EB}"/>
              </a:ext>
            </a:extLst>
          </p:cNvPr>
          <p:cNvSpPr txBox="1"/>
          <p:nvPr/>
        </p:nvSpPr>
        <p:spPr>
          <a:xfrm>
            <a:off x="9448323" y="3939612"/>
            <a:ext cx="1360885" cy="2219460"/>
          </a:xfrm>
          <a:prstGeom prst="rect">
            <a:avLst/>
          </a:prstGeom>
          <a:noFill/>
        </p:spPr>
        <p:txBody>
          <a:bodyPr wrap="none" lIns="0" tIns="0" rIns="0" bIns="0" rtlCol="0">
            <a:spAutoFit/>
          </a:bodyPr>
          <a:lstStyle/>
          <a:p>
            <a:pPr defTabSz="914192">
              <a:spcAft>
                <a:spcPts val="600"/>
              </a:spcAft>
              <a:defRPr/>
            </a:pPr>
            <a:r>
              <a:rPr lang="en-US" sz="1600">
                <a:solidFill>
                  <a:srgbClr val="FFFFFF"/>
                </a:solidFill>
                <a:latin typeface="Segoe UI Semilight" panose="020B0402040204020203" pitchFamily="34" charset="0"/>
                <a:cs typeface="Segoe UI Semilight" panose="020B0402040204020203" pitchFamily="34" charset="0"/>
              </a:rPr>
              <a:t>Copilot clients:</a:t>
            </a:r>
          </a:p>
          <a:p>
            <a:pPr marL="342834" indent="-342834" defTabSz="914192">
              <a:spcAft>
                <a:spcPts val="600"/>
              </a:spcAft>
              <a:buFont typeface="Arial" panose="020B0604020202020204" pitchFamily="34" charset="0"/>
              <a:buChar char="•"/>
              <a:defRPr/>
            </a:pPr>
            <a:r>
              <a:rPr lang="en-US" sz="1600">
                <a:solidFill>
                  <a:srgbClr val="FFFFFF"/>
                </a:solidFill>
                <a:latin typeface="Segoe UI Semilight" panose="020B0402040204020203" pitchFamily="34" charset="0"/>
                <a:cs typeface="Segoe UI Semilight" panose="020B0402040204020203" pitchFamily="34" charset="0"/>
              </a:rPr>
              <a:t>M365 Chat</a:t>
            </a:r>
          </a:p>
          <a:p>
            <a:pPr marL="342834" indent="-342834" defTabSz="914192">
              <a:spcAft>
                <a:spcPts val="600"/>
              </a:spcAft>
              <a:buFont typeface="Arial" panose="020B0604020202020204" pitchFamily="34" charset="0"/>
              <a:buChar char="•"/>
              <a:defRPr/>
            </a:pPr>
            <a:r>
              <a:rPr lang="en-US" sz="1600">
                <a:solidFill>
                  <a:srgbClr val="FFFFFF"/>
                </a:solidFill>
                <a:latin typeface="Segoe UI Semilight" panose="020B0402040204020203" pitchFamily="34" charset="0"/>
                <a:cs typeface="Segoe UI Semilight" panose="020B0402040204020203" pitchFamily="34" charset="0"/>
              </a:rPr>
              <a:t>Teams</a:t>
            </a:r>
          </a:p>
          <a:p>
            <a:pPr marL="342834" indent="-342834" defTabSz="914192">
              <a:spcAft>
                <a:spcPts val="600"/>
              </a:spcAft>
              <a:buFont typeface="Arial" panose="020B0604020202020204" pitchFamily="34" charset="0"/>
              <a:buChar char="•"/>
              <a:defRPr/>
            </a:pPr>
            <a:r>
              <a:rPr lang="en-US" sz="1600">
                <a:solidFill>
                  <a:srgbClr val="FFFFFF"/>
                </a:solidFill>
                <a:latin typeface="Segoe UI Semilight" panose="020B0402040204020203" pitchFamily="34" charset="0"/>
                <a:cs typeface="Segoe UI Semilight" panose="020B0402040204020203" pitchFamily="34" charset="0"/>
              </a:rPr>
              <a:t>Outlook</a:t>
            </a:r>
          </a:p>
          <a:p>
            <a:pPr marL="342834" indent="-342834" defTabSz="914192">
              <a:spcAft>
                <a:spcPts val="600"/>
              </a:spcAft>
              <a:buFont typeface="Arial" panose="020B0604020202020204" pitchFamily="34" charset="0"/>
              <a:buChar char="•"/>
              <a:defRPr/>
            </a:pPr>
            <a:r>
              <a:rPr lang="en-US" sz="1600">
                <a:solidFill>
                  <a:srgbClr val="FFFFFF"/>
                </a:solidFill>
                <a:latin typeface="Segoe UI Semilight" panose="020B0402040204020203" pitchFamily="34" charset="0"/>
                <a:cs typeface="Segoe UI Semilight" panose="020B0402040204020203" pitchFamily="34" charset="0"/>
              </a:rPr>
              <a:t>Word</a:t>
            </a:r>
          </a:p>
          <a:p>
            <a:pPr marL="342834" indent="-342834" defTabSz="914192">
              <a:spcAft>
                <a:spcPts val="600"/>
              </a:spcAft>
              <a:buFont typeface="Arial" panose="020B0604020202020204" pitchFamily="34" charset="0"/>
              <a:buChar char="•"/>
              <a:defRPr/>
            </a:pPr>
            <a:r>
              <a:rPr lang="en-US" sz="1600">
                <a:solidFill>
                  <a:srgbClr val="FFFFFF"/>
                </a:solidFill>
                <a:latin typeface="Segoe UI Semilight" panose="020B0402040204020203" pitchFamily="34" charset="0"/>
                <a:cs typeface="Segoe UI Semilight" panose="020B0402040204020203" pitchFamily="34" charset="0"/>
              </a:rPr>
              <a:t>PowerPoint</a:t>
            </a:r>
          </a:p>
          <a:p>
            <a:pPr marL="342834" indent="-342834" defTabSz="914192">
              <a:spcAft>
                <a:spcPts val="600"/>
              </a:spcAft>
              <a:buFont typeface="Arial" panose="020B0604020202020204" pitchFamily="34" charset="0"/>
              <a:buChar char="•"/>
              <a:defRPr/>
            </a:pPr>
            <a:r>
              <a:rPr lang="en-US" sz="1600">
                <a:solidFill>
                  <a:srgbClr val="FFFFFF"/>
                </a:solidFill>
                <a:latin typeface="Segoe UI Semilight" panose="020B0402040204020203" pitchFamily="34" charset="0"/>
                <a:cs typeface="Segoe UI Semilight" panose="020B0402040204020203" pitchFamily="34" charset="0"/>
              </a:rPr>
              <a:t>Excel…</a:t>
            </a:r>
          </a:p>
        </p:txBody>
      </p:sp>
      <mc:AlternateContent xmlns:mc="http://schemas.openxmlformats.org/markup-compatibility/2006" xmlns:p14="http://schemas.microsoft.com/office/powerpoint/2010/main" xmlns:aink="http://schemas.microsoft.com/office/drawing/2016/ink">
        <mc:Choice Requires="p14 aink">
          <p:contentPart p14:bwMode="auto" r:id="rId4">
            <p14:nvContentPartPr>
              <p14:cNvPr id="9" name="Ink 8">
                <a:extLst>
                  <a:ext uri="{FF2B5EF4-FFF2-40B4-BE49-F238E27FC236}">
                    <a16:creationId xmlns:a16="http://schemas.microsoft.com/office/drawing/2014/main" id="{B0B7C000-E7AF-F7B4-9E66-6BF95B32BBD2}"/>
                  </a:ext>
                </a:extLst>
              </p14:cNvPr>
              <p14:cNvContentPartPr/>
              <p14:nvPr/>
            </p14:nvContentPartPr>
            <p14:xfrm>
              <a:off x="8944389" y="3123311"/>
              <a:ext cx="404582" cy="958904"/>
            </p14:xfrm>
          </p:contentPart>
        </mc:Choice>
        <mc:Fallback xmlns="">
          <p:pic>
            <p:nvPicPr>
              <p:cNvPr id="9" name="Ink 8">
                <a:extLst>
                  <a:ext uri="{FF2B5EF4-FFF2-40B4-BE49-F238E27FC236}">
                    <a16:creationId xmlns:a16="http://schemas.microsoft.com/office/drawing/2014/main" id="{B0B7C000-E7AF-F7B4-9E66-6BF95B32BBD2}"/>
                  </a:ext>
                </a:extLst>
              </p:cNvPr>
              <p:cNvPicPr/>
              <p:nvPr/>
            </p:nvPicPr>
            <p:blipFill>
              <a:blip r:embed="rId5"/>
              <a:stretch>
                <a:fillRect/>
              </a:stretch>
            </p:blipFill>
            <p:spPr>
              <a:xfrm>
                <a:off x="8935382" y="3114312"/>
                <a:ext cx="422235" cy="976541"/>
              </a:xfrm>
              <a:prstGeom prst="rect">
                <a:avLst/>
              </a:prstGeom>
            </p:spPr>
          </p:pic>
        </mc:Fallback>
      </mc:AlternateContent>
    </p:spTree>
    <p:extLst>
      <p:ext uri="{BB962C8B-B14F-4D97-AF65-F5344CB8AC3E}">
        <p14:creationId xmlns:p14="http://schemas.microsoft.com/office/powerpoint/2010/main" val="17196946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nector: Elbow 1204">
            <a:extLst>
              <a:ext uri="{FF2B5EF4-FFF2-40B4-BE49-F238E27FC236}">
                <a16:creationId xmlns:a16="http://schemas.microsoft.com/office/drawing/2014/main" id="{E274EBD1-A07A-ACFC-D420-1BBAB09CBA07}"/>
              </a:ext>
              <a:ext uri="{C183D7F6-B498-43B3-948B-1728B52AA6E4}">
                <adec:decorative xmlns:adec="http://schemas.microsoft.com/office/drawing/2017/decorative" val="1"/>
              </a:ext>
            </a:extLst>
          </p:cNvPr>
          <p:cNvCxnSpPr>
            <a:cxnSpLocks/>
          </p:cNvCxnSpPr>
          <p:nvPr/>
        </p:nvCxnSpPr>
        <p:spPr>
          <a:xfrm rot="10800000" flipV="1">
            <a:off x="1086759" y="1926958"/>
            <a:ext cx="3343275" cy="2297797"/>
          </a:xfrm>
          <a:prstGeom prst="curvedConnector2">
            <a:avLst/>
          </a:prstGeom>
          <a:noFill/>
          <a:ln w="19050" cap="flat" cmpd="sng" algn="ctr">
            <a:solidFill>
              <a:srgbClr val="702573"/>
            </a:solidFill>
            <a:prstDash val="solid"/>
            <a:headEnd type="none" w="lg" len="med"/>
            <a:tailEnd type="none" w="lg" len="med"/>
          </a:ln>
          <a:effectLst/>
        </p:spPr>
      </p:cxnSp>
      <p:sp>
        <p:nvSpPr>
          <p:cNvPr id="3" name="TextBox 2">
            <a:extLst>
              <a:ext uri="{FF2B5EF4-FFF2-40B4-BE49-F238E27FC236}">
                <a16:creationId xmlns:a16="http://schemas.microsoft.com/office/drawing/2014/main" id="{D0DCF701-5BD4-37A4-2C13-4B6755F776B6}"/>
              </a:ext>
            </a:extLst>
          </p:cNvPr>
          <p:cNvSpPr txBox="1"/>
          <p:nvPr/>
        </p:nvSpPr>
        <p:spPr>
          <a:xfrm>
            <a:off x="4231228" y="4029013"/>
            <a:ext cx="3729547" cy="553998"/>
          </a:xfrm>
          <a:prstGeom prst="rect">
            <a:avLst/>
          </a:prstGeom>
          <a:noFill/>
          <a:ln>
            <a:noFill/>
          </a:ln>
        </p:spPr>
        <p:txBody>
          <a:bodyPr wrap="none" rtlCol="0">
            <a:sp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94"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Microsoft 365 Copilot</a:t>
            </a:r>
          </a:p>
        </p:txBody>
      </p:sp>
      <p:grpSp>
        <p:nvGrpSpPr>
          <p:cNvPr id="4" name="Group 3">
            <a:extLst>
              <a:ext uri="{FF2B5EF4-FFF2-40B4-BE49-F238E27FC236}">
                <a16:creationId xmlns:a16="http://schemas.microsoft.com/office/drawing/2014/main" id="{281445A3-84CB-D976-713D-3DDDF0D51195}"/>
              </a:ext>
              <a:ext uri="{C183D7F6-B498-43B3-948B-1728B52AA6E4}">
                <adec:decorative xmlns:adec="http://schemas.microsoft.com/office/drawing/2017/decorative" val="1"/>
              </a:ext>
            </a:extLst>
          </p:cNvPr>
          <p:cNvGrpSpPr/>
          <p:nvPr/>
        </p:nvGrpSpPr>
        <p:grpSpPr>
          <a:xfrm>
            <a:off x="6954619" y="4667311"/>
            <a:ext cx="4306313" cy="1800225"/>
            <a:chOff x="7787170" y="4828355"/>
            <a:chExt cx="4593400" cy="1920240"/>
          </a:xfrm>
        </p:grpSpPr>
        <p:sp>
          <p:nvSpPr>
            <p:cNvPr id="5" name="Rectangle: Rounded Corners 7">
              <a:extLst>
                <a:ext uri="{FF2B5EF4-FFF2-40B4-BE49-F238E27FC236}">
                  <a16:creationId xmlns:a16="http://schemas.microsoft.com/office/drawing/2014/main" id="{50EAB6AA-5C2D-E6EC-4EBE-D999EDA253A0}"/>
                </a:ext>
                <a:ext uri="{C183D7F6-B498-43B3-948B-1728B52AA6E4}">
                  <adec:decorative xmlns:adec="http://schemas.microsoft.com/office/drawing/2017/decorative" val="1"/>
                </a:ext>
              </a:extLst>
            </p:cNvPr>
            <p:cNvSpPr/>
            <p:nvPr/>
          </p:nvSpPr>
          <p:spPr bwMode="auto">
            <a:xfrm>
              <a:off x="7787170" y="4828355"/>
              <a:ext cx="4593400" cy="1920240"/>
            </a:xfrm>
            <a:prstGeom prst="roundRect">
              <a:avLst>
                <a:gd name="adj" fmla="val 2924"/>
              </a:avLst>
            </a:prstGeom>
            <a:solidFill>
              <a:srgbClr val="F4F3F5"/>
            </a:solidFill>
            <a:effectLst>
              <a:outerShdw blurRad="63500" dist="127000" dir="2700000" algn="tl" rotWithShape="0">
                <a:srgbClr val="B1B3B3">
                  <a:alpha val="50000"/>
                </a:srgbClr>
              </a:outerShdw>
            </a:effectLst>
          </p:spPr>
          <p:txBody>
            <a:bodyPr wrap="square" lIns="0" tIns="17145" rIns="0" bIns="42863"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88" b="1" i="0" u="none" strike="noStrike" kern="1200" cap="none" spc="0" normalizeH="0" baseline="0" noProof="0" err="1">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6" name="Oval 5">
              <a:extLst>
                <a:ext uri="{FF2B5EF4-FFF2-40B4-BE49-F238E27FC236}">
                  <a16:creationId xmlns:a16="http://schemas.microsoft.com/office/drawing/2014/main" id="{E4C3728A-0623-951D-5CCD-A938A5D3BE8E}"/>
                </a:ext>
              </a:extLst>
            </p:cNvPr>
            <p:cNvSpPr/>
            <p:nvPr/>
          </p:nvSpPr>
          <p:spPr>
            <a:xfrm>
              <a:off x="7906145" y="5208887"/>
              <a:ext cx="200262" cy="200262"/>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1</a:t>
              </a:r>
            </a:p>
          </p:txBody>
        </p:sp>
        <p:sp>
          <p:nvSpPr>
            <p:cNvPr id="7" name="Oval 6">
              <a:extLst>
                <a:ext uri="{FF2B5EF4-FFF2-40B4-BE49-F238E27FC236}">
                  <a16:creationId xmlns:a16="http://schemas.microsoft.com/office/drawing/2014/main" id="{CBC869C3-829B-FA10-0666-0BE7823433B8}"/>
                </a:ext>
              </a:extLst>
            </p:cNvPr>
            <p:cNvSpPr/>
            <p:nvPr/>
          </p:nvSpPr>
          <p:spPr>
            <a:xfrm>
              <a:off x="7906145" y="6477909"/>
              <a:ext cx="200262" cy="200262"/>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6</a:t>
              </a:r>
            </a:p>
          </p:txBody>
        </p:sp>
        <p:sp>
          <p:nvSpPr>
            <p:cNvPr id="8" name="Oval 7">
              <a:extLst>
                <a:ext uri="{FF2B5EF4-FFF2-40B4-BE49-F238E27FC236}">
                  <a16:creationId xmlns:a16="http://schemas.microsoft.com/office/drawing/2014/main" id="{0FC6901B-81C5-70E3-D502-80CD60781EED}"/>
                </a:ext>
              </a:extLst>
            </p:cNvPr>
            <p:cNvSpPr/>
            <p:nvPr/>
          </p:nvSpPr>
          <p:spPr>
            <a:xfrm>
              <a:off x="7906145" y="5462691"/>
              <a:ext cx="200262" cy="200262"/>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2</a:t>
              </a:r>
            </a:p>
          </p:txBody>
        </p:sp>
        <p:sp>
          <p:nvSpPr>
            <p:cNvPr id="9" name="Oval 8">
              <a:extLst>
                <a:ext uri="{FF2B5EF4-FFF2-40B4-BE49-F238E27FC236}">
                  <a16:creationId xmlns:a16="http://schemas.microsoft.com/office/drawing/2014/main" id="{25EA9BBE-9EDE-6BA4-3E86-7D0FBE64CD47}"/>
                </a:ext>
              </a:extLst>
            </p:cNvPr>
            <p:cNvSpPr/>
            <p:nvPr/>
          </p:nvSpPr>
          <p:spPr>
            <a:xfrm>
              <a:off x="7906145" y="5716495"/>
              <a:ext cx="200262" cy="200262"/>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3</a:t>
              </a:r>
            </a:p>
          </p:txBody>
        </p:sp>
        <p:sp>
          <p:nvSpPr>
            <p:cNvPr id="10" name="Oval 9">
              <a:extLst>
                <a:ext uri="{FF2B5EF4-FFF2-40B4-BE49-F238E27FC236}">
                  <a16:creationId xmlns:a16="http://schemas.microsoft.com/office/drawing/2014/main" id="{D8D03F63-928D-D91B-7CD8-DD0754DA6E38}"/>
                </a:ext>
              </a:extLst>
            </p:cNvPr>
            <p:cNvSpPr/>
            <p:nvPr/>
          </p:nvSpPr>
          <p:spPr>
            <a:xfrm>
              <a:off x="7906145" y="6224103"/>
              <a:ext cx="200262" cy="200262"/>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5</a:t>
              </a:r>
            </a:p>
          </p:txBody>
        </p:sp>
        <p:sp>
          <p:nvSpPr>
            <p:cNvPr id="11" name="Oval 10">
              <a:extLst>
                <a:ext uri="{FF2B5EF4-FFF2-40B4-BE49-F238E27FC236}">
                  <a16:creationId xmlns:a16="http://schemas.microsoft.com/office/drawing/2014/main" id="{4A8953C6-8A6F-293C-9C79-66F4E300272C}"/>
                </a:ext>
              </a:extLst>
            </p:cNvPr>
            <p:cNvSpPr/>
            <p:nvPr/>
          </p:nvSpPr>
          <p:spPr>
            <a:xfrm>
              <a:off x="7906145" y="5970299"/>
              <a:ext cx="200262" cy="200262"/>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4</a:t>
              </a:r>
            </a:p>
          </p:txBody>
        </p:sp>
        <p:sp>
          <p:nvSpPr>
            <p:cNvPr id="12" name="TextBox 11">
              <a:extLst>
                <a:ext uri="{FF2B5EF4-FFF2-40B4-BE49-F238E27FC236}">
                  <a16:creationId xmlns:a16="http://schemas.microsoft.com/office/drawing/2014/main" id="{098B9DAE-60EA-CB1F-A44B-7B4065EFA3AB}"/>
                </a:ext>
              </a:extLst>
            </p:cNvPr>
            <p:cNvSpPr txBox="1"/>
            <p:nvPr/>
          </p:nvSpPr>
          <p:spPr>
            <a:xfrm>
              <a:off x="8069267" y="5234026"/>
              <a:ext cx="4233979" cy="1452705"/>
            </a:xfrm>
            <a:prstGeom prst="rect">
              <a:avLst/>
            </a:prstGeom>
            <a:noFill/>
          </p:spPr>
          <p:txBody>
            <a:bodyPr wrap="none" rtlCol="0">
              <a:spAutoFit/>
            </a:bodyPr>
            <a:lstStyle/>
            <a:p>
              <a:pPr marL="0" marR="0" lvl="0" indent="0" algn="l" defTabSz="914400" rtl="0" eaLnBrk="1" fontAlgn="auto" latinLnBrk="0" hangingPunct="1">
                <a:lnSpc>
                  <a:spcPts val="914"/>
                </a:lnSpc>
                <a:spcBef>
                  <a:spcPts val="0"/>
                </a:spcBef>
                <a:spcAft>
                  <a:spcPts val="0"/>
                </a:spcAft>
                <a:buClrTx/>
                <a:buSzTx/>
                <a:buFontTx/>
                <a:buNone/>
                <a:tabLst/>
                <a:defRPr/>
              </a:pPr>
              <a:r>
                <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User prompts from Microsoft 365 apps are sent to Copilot</a:t>
              </a:r>
            </a:p>
            <a:p>
              <a:pPr marL="0" marR="0" lvl="0" indent="0" algn="l" defTabSz="914400" rtl="0" eaLnBrk="1" fontAlgn="auto" latinLnBrk="0" hangingPunct="1">
                <a:lnSpc>
                  <a:spcPts val="914"/>
                </a:lnSpc>
                <a:spcBef>
                  <a:spcPts val="0"/>
                </a:spcBef>
                <a:spcAft>
                  <a:spcPts val="0"/>
                </a:spcAft>
                <a:buClrTx/>
                <a:buSzTx/>
                <a:buFontTx/>
                <a:buNone/>
                <a:tabLst/>
                <a:defRPr/>
              </a:pPr>
              <a:endPar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ts val="914"/>
                </a:lnSpc>
                <a:spcBef>
                  <a:spcPts val="0"/>
                </a:spcBef>
                <a:spcAft>
                  <a:spcPts val="0"/>
                </a:spcAft>
                <a:buClrTx/>
                <a:buSzTx/>
                <a:buFontTx/>
                <a:buNone/>
                <a:tabLst/>
                <a:defRPr/>
              </a:pPr>
              <a:r>
                <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Copilot accesses Graph, (optional) web + other services for pre-processing</a:t>
              </a:r>
            </a:p>
            <a:p>
              <a:pPr marL="0" marR="0" lvl="0" indent="0" algn="l" defTabSz="914400" rtl="0" eaLnBrk="1" fontAlgn="auto" latinLnBrk="0" hangingPunct="1">
                <a:lnSpc>
                  <a:spcPts val="914"/>
                </a:lnSpc>
                <a:spcBef>
                  <a:spcPts val="0"/>
                </a:spcBef>
                <a:spcAft>
                  <a:spcPts val="0"/>
                </a:spcAft>
                <a:buClrTx/>
                <a:buSzTx/>
                <a:buFontTx/>
                <a:buNone/>
                <a:tabLst/>
                <a:defRPr/>
              </a:pPr>
              <a:endPar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ts val="914"/>
                </a:lnSpc>
                <a:spcBef>
                  <a:spcPts val="0"/>
                </a:spcBef>
                <a:spcAft>
                  <a:spcPts val="0"/>
                </a:spcAft>
                <a:buClrTx/>
                <a:buSzTx/>
                <a:buFontTx/>
                <a:buNone/>
                <a:tabLst/>
                <a:defRPr/>
              </a:pPr>
              <a:r>
                <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Copilot sends modified prompt to Large Language Model</a:t>
              </a:r>
            </a:p>
            <a:p>
              <a:pPr marL="0" marR="0" lvl="0" indent="0" algn="l" defTabSz="914400" rtl="0" eaLnBrk="1" fontAlgn="auto" latinLnBrk="0" hangingPunct="1">
                <a:lnSpc>
                  <a:spcPts val="914"/>
                </a:lnSpc>
                <a:spcBef>
                  <a:spcPts val="0"/>
                </a:spcBef>
                <a:spcAft>
                  <a:spcPts val="0"/>
                </a:spcAft>
                <a:buClrTx/>
                <a:buSzTx/>
                <a:buFontTx/>
                <a:buNone/>
                <a:tabLst/>
                <a:defRPr/>
              </a:pPr>
              <a:endPar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ts val="914"/>
                </a:lnSpc>
                <a:spcBef>
                  <a:spcPts val="0"/>
                </a:spcBef>
                <a:spcAft>
                  <a:spcPts val="0"/>
                </a:spcAft>
                <a:buClrTx/>
                <a:buSzTx/>
                <a:buFontTx/>
                <a:buNone/>
                <a:tabLst/>
                <a:defRPr/>
              </a:pPr>
              <a:r>
                <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Copilot receives LLM responses</a:t>
              </a:r>
            </a:p>
            <a:p>
              <a:pPr marL="0" marR="0" lvl="0" indent="0" algn="l" defTabSz="914400" rtl="0" eaLnBrk="1" fontAlgn="auto" latinLnBrk="0" hangingPunct="1">
                <a:lnSpc>
                  <a:spcPts val="914"/>
                </a:lnSpc>
                <a:spcBef>
                  <a:spcPts val="0"/>
                </a:spcBef>
                <a:spcAft>
                  <a:spcPts val="0"/>
                </a:spcAft>
                <a:buClrTx/>
                <a:buSzTx/>
                <a:buFontTx/>
                <a:buNone/>
                <a:tabLst/>
                <a:defRPr/>
              </a:pPr>
              <a:endPar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ts val="914"/>
                </a:lnSpc>
                <a:spcBef>
                  <a:spcPts val="0"/>
                </a:spcBef>
                <a:spcAft>
                  <a:spcPts val="0"/>
                </a:spcAft>
                <a:buClrTx/>
                <a:buSzTx/>
                <a:buFontTx/>
                <a:buNone/>
                <a:tabLst/>
                <a:defRPr/>
              </a:pPr>
              <a:r>
                <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Copilot accesses Graph for post-processing</a:t>
              </a:r>
            </a:p>
            <a:p>
              <a:pPr marL="0" marR="0" lvl="0" indent="0" algn="l" defTabSz="914400" rtl="0" eaLnBrk="1" fontAlgn="auto" latinLnBrk="0" hangingPunct="1">
                <a:lnSpc>
                  <a:spcPts val="914"/>
                </a:lnSpc>
                <a:spcBef>
                  <a:spcPts val="0"/>
                </a:spcBef>
                <a:spcAft>
                  <a:spcPts val="0"/>
                </a:spcAft>
                <a:buClrTx/>
                <a:buSzTx/>
                <a:buFontTx/>
                <a:buNone/>
                <a:tabLst/>
                <a:defRPr/>
              </a:pPr>
              <a:endPar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ts val="914"/>
                </a:lnSpc>
                <a:spcBef>
                  <a:spcPts val="0"/>
                </a:spcBef>
                <a:spcAft>
                  <a:spcPts val="0"/>
                </a:spcAft>
                <a:buClrTx/>
                <a:buSzTx/>
                <a:buFontTx/>
                <a:buNone/>
                <a:tabLst/>
                <a:defRPr/>
              </a:pPr>
              <a:r>
                <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Copilot sends the response, and app command back to Microsoft 365 apps</a:t>
              </a:r>
            </a:p>
          </p:txBody>
        </p:sp>
        <p:sp>
          <p:nvSpPr>
            <p:cNvPr id="13" name="TextBox 12">
              <a:extLst>
                <a:ext uri="{FF2B5EF4-FFF2-40B4-BE49-F238E27FC236}">
                  <a16:creationId xmlns:a16="http://schemas.microsoft.com/office/drawing/2014/main" id="{67E2A7D5-1C17-FCCF-140C-3B2F1D9C518C}"/>
                </a:ext>
              </a:extLst>
            </p:cNvPr>
            <p:cNvSpPr txBox="1"/>
            <p:nvPr/>
          </p:nvSpPr>
          <p:spPr>
            <a:xfrm>
              <a:off x="7906145" y="4904440"/>
              <a:ext cx="3973053" cy="252446"/>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188"/>
                </a:spcAft>
                <a:buClrTx/>
                <a:buSzTx/>
                <a:buFontTx/>
                <a:buNone/>
                <a:tabLst/>
                <a:defRPr/>
              </a:pPr>
              <a:r>
                <a:rPr kumimoji="0" lang="en-US" sz="938" b="1"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Data flow (      - all requests are encrypted via HTTPS and wss://)</a:t>
              </a:r>
            </a:p>
          </p:txBody>
        </p:sp>
        <p:grpSp>
          <p:nvGrpSpPr>
            <p:cNvPr id="14" name="Group 13">
              <a:extLst>
                <a:ext uri="{FF2B5EF4-FFF2-40B4-BE49-F238E27FC236}">
                  <a16:creationId xmlns:a16="http://schemas.microsoft.com/office/drawing/2014/main" id="{559C57D0-9768-AF27-BE0D-2B4FD437A677}"/>
                </a:ext>
                <a:ext uri="{C183D7F6-B498-43B3-948B-1728B52AA6E4}">
                  <adec:decorative xmlns:adec="http://schemas.microsoft.com/office/drawing/2017/decorative" val="1"/>
                </a:ext>
              </a:extLst>
            </p:cNvPr>
            <p:cNvGrpSpPr/>
            <p:nvPr/>
          </p:nvGrpSpPr>
          <p:grpSpPr>
            <a:xfrm>
              <a:off x="8597637" y="4952118"/>
              <a:ext cx="150865" cy="150865"/>
              <a:chOff x="7671496" y="2343393"/>
              <a:chExt cx="919370" cy="919371"/>
            </a:xfrm>
          </p:grpSpPr>
          <p:sp>
            <p:nvSpPr>
              <p:cNvPr id="15" name="Oval 14">
                <a:extLst>
                  <a:ext uri="{FF2B5EF4-FFF2-40B4-BE49-F238E27FC236}">
                    <a16:creationId xmlns:a16="http://schemas.microsoft.com/office/drawing/2014/main" id="{5A98DD86-5230-8088-4272-6C50B508EE36}"/>
                  </a:ext>
                  <a:ext uri="{C183D7F6-B498-43B3-948B-1728B52AA6E4}">
                    <adec:decorative xmlns:adec="http://schemas.microsoft.com/office/drawing/2017/decorative" val="1"/>
                  </a:ext>
                </a:extLst>
              </p:cNvPr>
              <p:cNvSpPr/>
              <p:nvPr/>
            </p:nvSpPr>
            <p:spPr bwMode="auto">
              <a:xfrm>
                <a:off x="7671496" y="2343393"/>
                <a:ext cx="919370" cy="919371"/>
              </a:xfrm>
              <a:prstGeom prst="ellipse">
                <a:avLst/>
              </a:prstGeom>
              <a:gradFill flip="none" rotWithShape="1">
                <a:gsLst>
                  <a:gs pos="67000">
                    <a:srgbClr val="0078D4"/>
                  </a:gs>
                  <a:gs pos="0">
                    <a:srgbClr val="C03BC4"/>
                  </a:gs>
                </a:gsLst>
                <a:lin ang="600000" scaled="0"/>
                <a:tileRect/>
              </a:gradFill>
              <a:ln w="19050" cap="flat" cmpd="sng" algn="ctr">
                <a:no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16" name="Graphic 9">
                <a:extLst>
                  <a:ext uri="{FF2B5EF4-FFF2-40B4-BE49-F238E27FC236}">
                    <a16:creationId xmlns:a16="http://schemas.microsoft.com/office/drawing/2014/main" id="{153A5D3F-DB97-CDFE-09F5-5B87D0EF655A}"/>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000000"/>
                  </a:solidFill>
                  <a:effectLst/>
                  <a:uLnTx/>
                  <a:uFillTx/>
                  <a:latin typeface="Segoe UI"/>
                  <a:ea typeface="+mn-ea"/>
                  <a:cs typeface="+mn-cs"/>
                </a:endParaRPr>
              </a:p>
            </p:txBody>
          </p:sp>
        </p:grpSp>
      </p:grpSp>
      <p:sp>
        <p:nvSpPr>
          <p:cNvPr id="17" name="TextBox 16">
            <a:extLst>
              <a:ext uri="{FF2B5EF4-FFF2-40B4-BE49-F238E27FC236}">
                <a16:creationId xmlns:a16="http://schemas.microsoft.com/office/drawing/2014/main" id="{6405BE8C-CFC6-3F63-180E-D3E4BEAEAE6E}"/>
              </a:ext>
              <a:ext uri="{C183D7F6-B498-43B3-948B-1728B52AA6E4}">
                <adec:decorative xmlns:adec="http://schemas.microsoft.com/office/drawing/2017/decorative" val="1"/>
              </a:ext>
            </a:extLst>
          </p:cNvPr>
          <p:cNvSpPr txBox="1"/>
          <p:nvPr/>
        </p:nvSpPr>
        <p:spPr>
          <a:xfrm>
            <a:off x="1639388" y="3532806"/>
            <a:ext cx="1392689" cy="29437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13" b="0"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Microsoft Graph</a:t>
            </a:r>
          </a:p>
        </p:txBody>
      </p:sp>
      <p:sp>
        <p:nvSpPr>
          <p:cNvPr id="18" name="TextBox 17">
            <a:extLst>
              <a:ext uri="{FF2B5EF4-FFF2-40B4-BE49-F238E27FC236}">
                <a16:creationId xmlns:a16="http://schemas.microsoft.com/office/drawing/2014/main" id="{D7FBF429-9FEF-1456-1061-8757B4A9B0A2}"/>
              </a:ext>
              <a:ext uri="{C183D7F6-B498-43B3-948B-1728B52AA6E4}">
                <adec:decorative xmlns:adec="http://schemas.microsoft.com/office/drawing/2017/decorative" val="1"/>
              </a:ext>
            </a:extLst>
          </p:cNvPr>
          <p:cNvSpPr txBox="1"/>
          <p:nvPr/>
        </p:nvSpPr>
        <p:spPr>
          <a:xfrm>
            <a:off x="8387398" y="2209404"/>
            <a:ext cx="1885951" cy="29437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13" b="0"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Large Language Model</a:t>
            </a:r>
          </a:p>
        </p:txBody>
      </p:sp>
      <p:grpSp>
        <p:nvGrpSpPr>
          <p:cNvPr id="19" name="Group 18">
            <a:extLst>
              <a:ext uri="{FF2B5EF4-FFF2-40B4-BE49-F238E27FC236}">
                <a16:creationId xmlns:a16="http://schemas.microsoft.com/office/drawing/2014/main" id="{C8ECC42E-5241-C9CB-D6F8-37677122CBC1}"/>
              </a:ext>
              <a:ext uri="{C183D7F6-B498-43B3-948B-1728B52AA6E4}">
                <adec:decorative xmlns:adec="http://schemas.microsoft.com/office/drawing/2017/decorative" val="1"/>
              </a:ext>
            </a:extLst>
          </p:cNvPr>
          <p:cNvGrpSpPr/>
          <p:nvPr/>
        </p:nvGrpSpPr>
        <p:grpSpPr>
          <a:xfrm>
            <a:off x="8400004" y="2545681"/>
            <a:ext cx="1795159" cy="897579"/>
            <a:chOff x="6257682" y="-188841"/>
            <a:chExt cx="2011680" cy="1005840"/>
          </a:xfrm>
        </p:grpSpPr>
        <p:sp>
          <p:nvSpPr>
            <p:cNvPr id="20" name="Rectangle: Rounded Corners 27">
              <a:extLst>
                <a:ext uri="{FF2B5EF4-FFF2-40B4-BE49-F238E27FC236}">
                  <a16:creationId xmlns:a16="http://schemas.microsoft.com/office/drawing/2014/main" id="{C11849F2-3F79-5B35-8CFE-3AD76CA355B9}"/>
                </a:ext>
              </a:extLst>
            </p:cNvPr>
            <p:cNvSpPr/>
            <p:nvPr/>
          </p:nvSpPr>
          <p:spPr bwMode="auto">
            <a:xfrm>
              <a:off x="6257682" y="-188841"/>
              <a:ext cx="2011680" cy="1005840"/>
            </a:xfrm>
            <a:prstGeom prst="roundRect">
              <a:avLst>
                <a:gd name="adj" fmla="val 50000"/>
              </a:avLst>
            </a:prstGeom>
            <a:gradFill flip="none" rotWithShape="1">
              <a:gsLst>
                <a:gs pos="0">
                  <a:srgbClr val="0078D4"/>
                </a:gs>
                <a:gs pos="85000">
                  <a:srgbClr val="C03BC4"/>
                </a:gs>
              </a:gsLst>
              <a:lin ang="600000" scaled="0"/>
              <a:tileRect/>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err="1">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nvGrpSpPr>
            <p:cNvPr id="21" name="Group 20">
              <a:extLst>
                <a:ext uri="{FF2B5EF4-FFF2-40B4-BE49-F238E27FC236}">
                  <a16:creationId xmlns:a16="http://schemas.microsoft.com/office/drawing/2014/main" id="{4CAEB013-42CC-52CB-CC5E-B32731D38E2A}"/>
                </a:ext>
              </a:extLst>
            </p:cNvPr>
            <p:cNvGrpSpPr/>
            <p:nvPr/>
          </p:nvGrpSpPr>
          <p:grpSpPr>
            <a:xfrm>
              <a:off x="6579157" y="-46029"/>
              <a:ext cx="1368730" cy="720217"/>
              <a:chOff x="6405833" y="-266982"/>
              <a:chExt cx="1368730" cy="720217"/>
            </a:xfrm>
          </p:grpSpPr>
          <p:sp>
            <p:nvSpPr>
              <p:cNvPr id="22" name="Graphic 127" descr="Lightbulb with person inside icon">
                <a:extLst>
                  <a:ext uri="{FF2B5EF4-FFF2-40B4-BE49-F238E27FC236}">
                    <a16:creationId xmlns:a16="http://schemas.microsoft.com/office/drawing/2014/main" id="{E46AAD0F-A664-C7FD-74EF-DA39DDCF138E}"/>
                  </a:ext>
                </a:extLst>
              </p:cNvPr>
              <p:cNvSpPr/>
              <p:nvPr/>
            </p:nvSpPr>
            <p:spPr>
              <a:xfrm>
                <a:off x="6829102" y="-266982"/>
                <a:ext cx="522193" cy="720217"/>
              </a:xfrm>
              <a:custGeom>
                <a:avLst/>
                <a:gdLst>
                  <a:gd name="connsiteX0" fmla="*/ 219572 w 298323"/>
                  <a:gd name="connsiteY0" fmla="*/ 360025 h 411451"/>
                  <a:gd name="connsiteX1" fmla="*/ 215971 w 298323"/>
                  <a:gd name="connsiteY1" fmla="*/ 375610 h 411451"/>
                  <a:gd name="connsiteX2" fmla="*/ 174437 w 298323"/>
                  <a:gd name="connsiteY2" fmla="*/ 411316 h 411451"/>
                  <a:gd name="connsiteX3" fmla="*/ 170875 w 298323"/>
                  <a:gd name="connsiteY3" fmla="*/ 411452 h 411451"/>
                  <a:gd name="connsiteX4" fmla="*/ 127429 w 298323"/>
                  <a:gd name="connsiteY4" fmla="*/ 411452 h 411451"/>
                  <a:gd name="connsiteX5" fmla="*/ 83258 w 298323"/>
                  <a:gd name="connsiteY5" fmla="*/ 379019 h 411451"/>
                  <a:gd name="connsiteX6" fmla="*/ 82324 w 298323"/>
                  <a:gd name="connsiteY6" fmla="*/ 375577 h 411451"/>
                  <a:gd name="connsiteX7" fmla="*/ 78731 w 298323"/>
                  <a:gd name="connsiteY7" fmla="*/ 360025 h 411451"/>
                  <a:gd name="connsiteX8" fmla="*/ 219572 w 298323"/>
                  <a:gd name="connsiteY8" fmla="*/ 360025 h 411451"/>
                  <a:gd name="connsiteX9" fmla="*/ 226721 w 298323"/>
                  <a:gd name="connsiteY9" fmla="*/ 329164 h 411451"/>
                  <a:gd name="connsiteX10" fmla="*/ 231015 w 298323"/>
                  <a:gd name="connsiteY10" fmla="*/ 310618 h 411451"/>
                  <a:gd name="connsiteX11" fmla="*/ 149162 w 298323"/>
                  <a:gd name="connsiteY11" fmla="*/ 277729 h 411451"/>
                  <a:gd name="connsiteX12" fmla="*/ 67312 w 298323"/>
                  <a:gd name="connsiteY12" fmla="*/ 310614 h 411451"/>
                  <a:gd name="connsiteX13" fmla="*/ 71595 w 298323"/>
                  <a:gd name="connsiteY13" fmla="*/ 329164 h 411451"/>
                  <a:gd name="connsiteX14" fmla="*/ 226721 w 298323"/>
                  <a:gd name="connsiteY14" fmla="*/ 329164 h 411451"/>
                  <a:gd name="connsiteX15" fmla="*/ 149162 w 298323"/>
                  <a:gd name="connsiteY15" fmla="*/ 246868 h 411451"/>
                  <a:gd name="connsiteX16" fmla="*/ 59519 w 298323"/>
                  <a:gd name="connsiteY16" fmla="*/ 276799 h 411451"/>
                  <a:gd name="connsiteX17" fmla="*/ 58389 w 298323"/>
                  <a:gd name="connsiteY17" fmla="*/ 271894 h 411451"/>
                  <a:gd name="connsiteX18" fmla="*/ 56928 w 298323"/>
                  <a:gd name="connsiteY18" fmla="*/ 269328 h 411451"/>
                  <a:gd name="connsiteX19" fmla="*/ 0 w 298323"/>
                  <a:gd name="connsiteY19" fmla="*/ 149162 h 411451"/>
                  <a:gd name="connsiteX20" fmla="*/ 149162 w 298323"/>
                  <a:gd name="connsiteY20" fmla="*/ 0 h 411451"/>
                  <a:gd name="connsiteX21" fmla="*/ 298323 w 298323"/>
                  <a:gd name="connsiteY21" fmla="*/ 149162 h 411451"/>
                  <a:gd name="connsiteX22" fmla="*/ 241428 w 298323"/>
                  <a:gd name="connsiteY22" fmla="*/ 269328 h 411451"/>
                  <a:gd name="connsiteX23" fmla="*/ 239969 w 298323"/>
                  <a:gd name="connsiteY23" fmla="*/ 271890 h 411451"/>
                  <a:gd name="connsiteX24" fmla="*/ 238829 w 298323"/>
                  <a:gd name="connsiteY24" fmla="*/ 276817 h 411451"/>
                  <a:gd name="connsiteX25" fmla="*/ 149162 w 298323"/>
                  <a:gd name="connsiteY25" fmla="*/ 246868 h 411451"/>
                  <a:gd name="connsiteX26" fmla="*/ 113157 w 298323"/>
                  <a:gd name="connsiteY26" fmla="*/ 149141 h 411451"/>
                  <a:gd name="connsiteX27" fmla="*/ 149162 w 298323"/>
                  <a:gd name="connsiteY27" fmla="*/ 113137 h 411451"/>
                  <a:gd name="connsiteX28" fmla="*/ 185166 w 298323"/>
                  <a:gd name="connsiteY28" fmla="*/ 149141 h 411451"/>
                  <a:gd name="connsiteX29" fmla="*/ 149162 w 298323"/>
                  <a:gd name="connsiteY29" fmla="*/ 185146 h 411451"/>
                  <a:gd name="connsiteX30" fmla="*/ 113157 w 298323"/>
                  <a:gd name="connsiteY30" fmla="*/ 149141 h 411451"/>
                  <a:gd name="connsiteX31" fmla="*/ 149162 w 298323"/>
                  <a:gd name="connsiteY31" fmla="*/ 82276 h 411451"/>
                  <a:gd name="connsiteX32" fmla="*/ 82296 w 298323"/>
                  <a:gd name="connsiteY32" fmla="*/ 149141 h 411451"/>
                  <a:gd name="connsiteX33" fmla="*/ 149162 w 298323"/>
                  <a:gd name="connsiteY33" fmla="*/ 216007 h 411451"/>
                  <a:gd name="connsiteX34" fmla="*/ 216027 w 298323"/>
                  <a:gd name="connsiteY34" fmla="*/ 149141 h 411451"/>
                  <a:gd name="connsiteX35" fmla="*/ 149162 w 298323"/>
                  <a:gd name="connsiteY35" fmla="*/ 82276 h 411451"/>
                  <a:gd name="connsiteX0" fmla="*/ 219572 w 298323"/>
                  <a:gd name="connsiteY0" fmla="*/ 360025 h 411452"/>
                  <a:gd name="connsiteX1" fmla="*/ 215971 w 298323"/>
                  <a:gd name="connsiteY1" fmla="*/ 375610 h 411452"/>
                  <a:gd name="connsiteX2" fmla="*/ 174437 w 298323"/>
                  <a:gd name="connsiteY2" fmla="*/ 411316 h 411452"/>
                  <a:gd name="connsiteX3" fmla="*/ 170875 w 298323"/>
                  <a:gd name="connsiteY3" fmla="*/ 411452 h 411452"/>
                  <a:gd name="connsiteX4" fmla="*/ 127429 w 298323"/>
                  <a:gd name="connsiteY4" fmla="*/ 411452 h 411452"/>
                  <a:gd name="connsiteX5" fmla="*/ 83258 w 298323"/>
                  <a:gd name="connsiteY5" fmla="*/ 379019 h 411452"/>
                  <a:gd name="connsiteX6" fmla="*/ 82324 w 298323"/>
                  <a:gd name="connsiteY6" fmla="*/ 375577 h 411452"/>
                  <a:gd name="connsiteX7" fmla="*/ 78731 w 298323"/>
                  <a:gd name="connsiteY7" fmla="*/ 360025 h 411452"/>
                  <a:gd name="connsiteX8" fmla="*/ 219572 w 298323"/>
                  <a:gd name="connsiteY8" fmla="*/ 360025 h 411452"/>
                  <a:gd name="connsiteX9" fmla="*/ 226721 w 298323"/>
                  <a:gd name="connsiteY9" fmla="*/ 329164 h 411452"/>
                  <a:gd name="connsiteX10" fmla="*/ 231015 w 298323"/>
                  <a:gd name="connsiteY10" fmla="*/ 310618 h 411452"/>
                  <a:gd name="connsiteX11" fmla="*/ 149162 w 298323"/>
                  <a:gd name="connsiteY11" fmla="*/ 277729 h 411452"/>
                  <a:gd name="connsiteX12" fmla="*/ 67312 w 298323"/>
                  <a:gd name="connsiteY12" fmla="*/ 310614 h 411452"/>
                  <a:gd name="connsiteX13" fmla="*/ 71595 w 298323"/>
                  <a:gd name="connsiteY13" fmla="*/ 329164 h 411452"/>
                  <a:gd name="connsiteX14" fmla="*/ 226721 w 298323"/>
                  <a:gd name="connsiteY14" fmla="*/ 329164 h 411452"/>
                  <a:gd name="connsiteX15" fmla="*/ 149162 w 298323"/>
                  <a:gd name="connsiteY15" fmla="*/ 246868 h 411452"/>
                  <a:gd name="connsiteX16" fmla="*/ 59519 w 298323"/>
                  <a:gd name="connsiteY16" fmla="*/ 276799 h 411452"/>
                  <a:gd name="connsiteX17" fmla="*/ 58389 w 298323"/>
                  <a:gd name="connsiteY17" fmla="*/ 271894 h 411452"/>
                  <a:gd name="connsiteX18" fmla="*/ 56928 w 298323"/>
                  <a:gd name="connsiteY18" fmla="*/ 269328 h 411452"/>
                  <a:gd name="connsiteX19" fmla="*/ 0 w 298323"/>
                  <a:gd name="connsiteY19" fmla="*/ 149162 h 411452"/>
                  <a:gd name="connsiteX20" fmla="*/ 149162 w 298323"/>
                  <a:gd name="connsiteY20" fmla="*/ 0 h 411452"/>
                  <a:gd name="connsiteX21" fmla="*/ 298323 w 298323"/>
                  <a:gd name="connsiteY21" fmla="*/ 149162 h 411452"/>
                  <a:gd name="connsiteX22" fmla="*/ 241428 w 298323"/>
                  <a:gd name="connsiteY22" fmla="*/ 269328 h 411452"/>
                  <a:gd name="connsiteX23" fmla="*/ 239969 w 298323"/>
                  <a:gd name="connsiteY23" fmla="*/ 271890 h 411452"/>
                  <a:gd name="connsiteX24" fmla="*/ 238829 w 298323"/>
                  <a:gd name="connsiteY24" fmla="*/ 276817 h 411452"/>
                  <a:gd name="connsiteX25" fmla="*/ 149162 w 298323"/>
                  <a:gd name="connsiteY25" fmla="*/ 246868 h 411452"/>
                  <a:gd name="connsiteX26" fmla="*/ 113157 w 298323"/>
                  <a:gd name="connsiteY26" fmla="*/ 149141 h 411452"/>
                  <a:gd name="connsiteX27" fmla="*/ 149162 w 298323"/>
                  <a:gd name="connsiteY27" fmla="*/ 113137 h 411452"/>
                  <a:gd name="connsiteX28" fmla="*/ 185166 w 298323"/>
                  <a:gd name="connsiteY28" fmla="*/ 149141 h 411452"/>
                  <a:gd name="connsiteX29" fmla="*/ 149162 w 298323"/>
                  <a:gd name="connsiteY29" fmla="*/ 185146 h 411452"/>
                  <a:gd name="connsiteX30" fmla="*/ 113157 w 298323"/>
                  <a:gd name="connsiteY30" fmla="*/ 149141 h 411452"/>
                  <a:gd name="connsiteX31" fmla="*/ 216027 w 298323"/>
                  <a:gd name="connsiteY31" fmla="*/ 149141 h 411452"/>
                  <a:gd name="connsiteX32" fmla="*/ 82296 w 298323"/>
                  <a:gd name="connsiteY32" fmla="*/ 149141 h 411452"/>
                  <a:gd name="connsiteX33" fmla="*/ 149162 w 298323"/>
                  <a:gd name="connsiteY33" fmla="*/ 216007 h 411452"/>
                  <a:gd name="connsiteX34" fmla="*/ 216027 w 298323"/>
                  <a:gd name="connsiteY34" fmla="*/ 149141 h 411452"/>
                  <a:gd name="connsiteX0" fmla="*/ 219572 w 298323"/>
                  <a:gd name="connsiteY0" fmla="*/ 360025 h 411452"/>
                  <a:gd name="connsiteX1" fmla="*/ 215971 w 298323"/>
                  <a:gd name="connsiteY1" fmla="*/ 375610 h 411452"/>
                  <a:gd name="connsiteX2" fmla="*/ 174437 w 298323"/>
                  <a:gd name="connsiteY2" fmla="*/ 411316 h 411452"/>
                  <a:gd name="connsiteX3" fmla="*/ 170875 w 298323"/>
                  <a:gd name="connsiteY3" fmla="*/ 411452 h 411452"/>
                  <a:gd name="connsiteX4" fmla="*/ 127429 w 298323"/>
                  <a:gd name="connsiteY4" fmla="*/ 411452 h 411452"/>
                  <a:gd name="connsiteX5" fmla="*/ 83258 w 298323"/>
                  <a:gd name="connsiteY5" fmla="*/ 379019 h 411452"/>
                  <a:gd name="connsiteX6" fmla="*/ 82324 w 298323"/>
                  <a:gd name="connsiteY6" fmla="*/ 375577 h 411452"/>
                  <a:gd name="connsiteX7" fmla="*/ 78731 w 298323"/>
                  <a:gd name="connsiteY7" fmla="*/ 360025 h 411452"/>
                  <a:gd name="connsiteX8" fmla="*/ 219572 w 298323"/>
                  <a:gd name="connsiteY8" fmla="*/ 360025 h 411452"/>
                  <a:gd name="connsiteX9" fmla="*/ 226721 w 298323"/>
                  <a:gd name="connsiteY9" fmla="*/ 329164 h 411452"/>
                  <a:gd name="connsiteX10" fmla="*/ 231015 w 298323"/>
                  <a:gd name="connsiteY10" fmla="*/ 310618 h 411452"/>
                  <a:gd name="connsiteX11" fmla="*/ 149162 w 298323"/>
                  <a:gd name="connsiteY11" fmla="*/ 277729 h 411452"/>
                  <a:gd name="connsiteX12" fmla="*/ 67312 w 298323"/>
                  <a:gd name="connsiteY12" fmla="*/ 310614 h 411452"/>
                  <a:gd name="connsiteX13" fmla="*/ 71595 w 298323"/>
                  <a:gd name="connsiteY13" fmla="*/ 329164 h 411452"/>
                  <a:gd name="connsiteX14" fmla="*/ 226721 w 298323"/>
                  <a:gd name="connsiteY14" fmla="*/ 329164 h 411452"/>
                  <a:gd name="connsiteX15" fmla="*/ 149162 w 298323"/>
                  <a:gd name="connsiteY15" fmla="*/ 246868 h 411452"/>
                  <a:gd name="connsiteX16" fmla="*/ 59519 w 298323"/>
                  <a:gd name="connsiteY16" fmla="*/ 276799 h 411452"/>
                  <a:gd name="connsiteX17" fmla="*/ 58389 w 298323"/>
                  <a:gd name="connsiteY17" fmla="*/ 271894 h 411452"/>
                  <a:gd name="connsiteX18" fmla="*/ 56928 w 298323"/>
                  <a:gd name="connsiteY18" fmla="*/ 269328 h 411452"/>
                  <a:gd name="connsiteX19" fmla="*/ 0 w 298323"/>
                  <a:gd name="connsiteY19" fmla="*/ 149162 h 411452"/>
                  <a:gd name="connsiteX20" fmla="*/ 149162 w 298323"/>
                  <a:gd name="connsiteY20" fmla="*/ 0 h 411452"/>
                  <a:gd name="connsiteX21" fmla="*/ 298323 w 298323"/>
                  <a:gd name="connsiteY21" fmla="*/ 149162 h 411452"/>
                  <a:gd name="connsiteX22" fmla="*/ 241428 w 298323"/>
                  <a:gd name="connsiteY22" fmla="*/ 269328 h 411452"/>
                  <a:gd name="connsiteX23" fmla="*/ 239969 w 298323"/>
                  <a:gd name="connsiteY23" fmla="*/ 271890 h 411452"/>
                  <a:gd name="connsiteX24" fmla="*/ 238829 w 298323"/>
                  <a:gd name="connsiteY24" fmla="*/ 276817 h 411452"/>
                  <a:gd name="connsiteX25" fmla="*/ 149162 w 298323"/>
                  <a:gd name="connsiteY25" fmla="*/ 246868 h 411452"/>
                  <a:gd name="connsiteX26" fmla="*/ 113157 w 298323"/>
                  <a:gd name="connsiteY26" fmla="*/ 149141 h 411452"/>
                  <a:gd name="connsiteX27" fmla="*/ 185166 w 298323"/>
                  <a:gd name="connsiteY27" fmla="*/ 149141 h 411452"/>
                  <a:gd name="connsiteX28" fmla="*/ 149162 w 298323"/>
                  <a:gd name="connsiteY28" fmla="*/ 185146 h 411452"/>
                  <a:gd name="connsiteX29" fmla="*/ 113157 w 298323"/>
                  <a:gd name="connsiteY29" fmla="*/ 149141 h 411452"/>
                  <a:gd name="connsiteX30" fmla="*/ 216027 w 298323"/>
                  <a:gd name="connsiteY30" fmla="*/ 149141 h 411452"/>
                  <a:gd name="connsiteX31" fmla="*/ 82296 w 298323"/>
                  <a:gd name="connsiteY31" fmla="*/ 149141 h 411452"/>
                  <a:gd name="connsiteX32" fmla="*/ 149162 w 298323"/>
                  <a:gd name="connsiteY32" fmla="*/ 216007 h 411452"/>
                  <a:gd name="connsiteX33" fmla="*/ 216027 w 298323"/>
                  <a:gd name="connsiteY33" fmla="*/ 149141 h 411452"/>
                  <a:gd name="connsiteX0" fmla="*/ 219572 w 298323"/>
                  <a:gd name="connsiteY0" fmla="*/ 360025 h 411452"/>
                  <a:gd name="connsiteX1" fmla="*/ 215971 w 298323"/>
                  <a:gd name="connsiteY1" fmla="*/ 375610 h 411452"/>
                  <a:gd name="connsiteX2" fmla="*/ 174437 w 298323"/>
                  <a:gd name="connsiteY2" fmla="*/ 411316 h 411452"/>
                  <a:gd name="connsiteX3" fmla="*/ 170875 w 298323"/>
                  <a:gd name="connsiteY3" fmla="*/ 411452 h 411452"/>
                  <a:gd name="connsiteX4" fmla="*/ 127429 w 298323"/>
                  <a:gd name="connsiteY4" fmla="*/ 411452 h 411452"/>
                  <a:gd name="connsiteX5" fmla="*/ 83258 w 298323"/>
                  <a:gd name="connsiteY5" fmla="*/ 379019 h 411452"/>
                  <a:gd name="connsiteX6" fmla="*/ 82324 w 298323"/>
                  <a:gd name="connsiteY6" fmla="*/ 375577 h 411452"/>
                  <a:gd name="connsiteX7" fmla="*/ 78731 w 298323"/>
                  <a:gd name="connsiteY7" fmla="*/ 360025 h 411452"/>
                  <a:gd name="connsiteX8" fmla="*/ 219572 w 298323"/>
                  <a:gd name="connsiteY8" fmla="*/ 360025 h 411452"/>
                  <a:gd name="connsiteX9" fmla="*/ 226721 w 298323"/>
                  <a:gd name="connsiteY9" fmla="*/ 329164 h 411452"/>
                  <a:gd name="connsiteX10" fmla="*/ 231015 w 298323"/>
                  <a:gd name="connsiteY10" fmla="*/ 310618 h 411452"/>
                  <a:gd name="connsiteX11" fmla="*/ 149162 w 298323"/>
                  <a:gd name="connsiteY11" fmla="*/ 277729 h 411452"/>
                  <a:gd name="connsiteX12" fmla="*/ 67312 w 298323"/>
                  <a:gd name="connsiteY12" fmla="*/ 310614 h 411452"/>
                  <a:gd name="connsiteX13" fmla="*/ 71595 w 298323"/>
                  <a:gd name="connsiteY13" fmla="*/ 329164 h 411452"/>
                  <a:gd name="connsiteX14" fmla="*/ 226721 w 298323"/>
                  <a:gd name="connsiteY14" fmla="*/ 329164 h 411452"/>
                  <a:gd name="connsiteX15" fmla="*/ 149162 w 298323"/>
                  <a:gd name="connsiteY15" fmla="*/ 246868 h 411452"/>
                  <a:gd name="connsiteX16" fmla="*/ 59519 w 298323"/>
                  <a:gd name="connsiteY16" fmla="*/ 276799 h 411452"/>
                  <a:gd name="connsiteX17" fmla="*/ 58389 w 298323"/>
                  <a:gd name="connsiteY17" fmla="*/ 271894 h 411452"/>
                  <a:gd name="connsiteX18" fmla="*/ 56928 w 298323"/>
                  <a:gd name="connsiteY18" fmla="*/ 269328 h 411452"/>
                  <a:gd name="connsiteX19" fmla="*/ 0 w 298323"/>
                  <a:gd name="connsiteY19" fmla="*/ 149162 h 411452"/>
                  <a:gd name="connsiteX20" fmla="*/ 149162 w 298323"/>
                  <a:gd name="connsiteY20" fmla="*/ 0 h 411452"/>
                  <a:gd name="connsiteX21" fmla="*/ 298323 w 298323"/>
                  <a:gd name="connsiteY21" fmla="*/ 149162 h 411452"/>
                  <a:gd name="connsiteX22" fmla="*/ 241428 w 298323"/>
                  <a:gd name="connsiteY22" fmla="*/ 269328 h 411452"/>
                  <a:gd name="connsiteX23" fmla="*/ 239969 w 298323"/>
                  <a:gd name="connsiteY23" fmla="*/ 271890 h 411452"/>
                  <a:gd name="connsiteX24" fmla="*/ 238829 w 298323"/>
                  <a:gd name="connsiteY24" fmla="*/ 276817 h 411452"/>
                  <a:gd name="connsiteX25" fmla="*/ 149162 w 298323"/>
                  <a:gd name="connsiteY25" fmla="*/ 246868 h 411452"/>
                  <a:gd name="connsiteX26" fmla="*/ 113157 w 298323"/>
                  <a:gd name="connsiteY26" fmla="*/ 149141 h 411452"/>
                  <a:gd name="connsiteX27" fmla="*/ 185166 w 298323"/>
                  <a:gd name="connsiteY27" fmla="*/ 149141 h 411452"/>
                  <a:gd name="connsiteX28" fmla="*/ 149162 w 298323"/>
                  <a:gd name="connsiteY28" fmla="*/ 185146 h 411452"/>
                  <a:gd name="connsiteX29" fmla="*/ 113157 w 298323"/>
                  <a:gd name="connsiteY29" fmla="*/ 149141 h 411452"/>
                  <a:gd name="connsiteX30" fmla="*/ 216027 w 298323"/>
                  <a:gd name="connsiteY30" fmla="*/ 149141 h 411452"/>
                  <a:gd name="connsiteX31" fmla="*/ 149162 w 298323"/>
                  <a:gd name="connsiteY31" fmla="*/ 216007 h 411452"/>
                  <a:gd name="connsiteX32" fmla="*/ 216027 w 298323"/>
                  <a:gd name="connsiteY32" fmla="*/ 149141 h 411452"/>
                  <a:gd name="connsiteX0" fmla="*/ 219572 w 298323"/>
                  <a:gd name="connsiteY0" fmla="*/ 360025 h 411452"/>
                  <a:gd name="connsiteX1" fmla="*/ 215971 w 298323"/>
                  <a:gd name="connsiteY1" fmla="*/ 375610 h 411452"/>
                  <a:gd name="connsiteX2" fmla="*/ 174437 w 298323"/>
                  <a:gd name="connsiteY2" fmla="*/ 411316 h 411452"/>
                  <a:gd name="connsiteX3" fmla="*/ 170875 w 298323"/>
                  <a:gd name="connsiteY3" fmla="*/ 411452 h 411452"/>
                  <a:gd name="connsiteX4" fmla="*/ 127429 w 298323"/>
                  <a:gd name="connsiteY4" fmla="*/ 411452 h 411452"/>
                  <a:gd name="connsiteX5" fmla="*/ 83258 w 298323"/>
                  <a:gd name="connsiteY5" fmla="*/ 379019 h 411452"/>
                  <a:gd name="connsiteX6" fmla="*/ 82324 w 298323"/>
                  <a:gd name="connsiteY6" fmla="*/ 375577 h 411452"/>
                  <a:gd name="connsiteX7" fmla="*/ 78731 w 298323"/>
                  <a:gd name="connsiteY7" fmla="*/ 360025 h 411452"/>
                  <a:gd name="connsiteX8" fmla="*/ 219572 w 298323"/>
                  <a:gd name="connsiteY8" fmla="*/ 360025 h 411452"/>
                  <a:gd name="connsiteX9" fmla="*/ 226721 w 298323"/>
                  <a:gd name="connsiteY9" fmla="*/ 329164 h 411452"/>
                  <a:gd name="connsiteX10" fmla="*/ 231015 w 298323"/>
                  <a:gd name="connsiteY10" fmla="*/ 310618 h 411452"/>
                  <a:gd name="connsiteX11" fmla="*/ 149162 w 298323"/>
                  <a:gd name="connsiteY11" fmla="*/ 277729 h 411452"/>
                  <a:gd name="connsiteX12" fmla="*/ 67312 w 298323"/>
                  <a:gd name="connsiteY12" fmla="*/ 310614 h 411452"/>
                  <a:gd name="connsiteX13" fmla="*/ 71595 w 298323"/>
                  <a:gd name="connsiteY13" fmla="*/ 329164 h 411452"/>
                  <a:gd name="connsiteX14" fmla="*/ 226721 w 298323"/>
                  <a:gd name="connsiteY14" fmla="*/ 329164 h 411452"/>
                  <a:gd name="connsiteX15" fmla="*/ 149162 w 298323"/>
                  <a:gd name="connsiteY15" fmla="*/ 246868 h 411452"/>
                  <a:gd name="connsiteX16" fmla="*/ 59519 w 298323"/>
                  <a:gd name="connsiteY16" fmla="*/ 276799 h 411452"/>
                  <a:gd name="connsiteX17" fmla="*/ 58389 w 298323"/>
                  <a:gd name="connsiteY17" fmla="*/ 271894 h 411452"/>
                  <a:gd name="connsiteX18" fmla="*/ 56928 w 298323"/>
                  <a:gd name="connsiteY18" fmla="*/ 269328 h 411452"/>
                  <a:gd name="connsiteX19" fmla="*/ 0 w 298323"/>
                  <a:gd name="connsiteY19" fmla="*/ 149162 h 411452"/>
                  <a:gd name="connsiteX20" fmla="*/ 149162 w 298323"/>
                  <a:gd name="connsiteY20" fmla="*/ 0 h 411452"/>
                  <a:gd name="connsiteX21" fmla="*/ 298323 w 298323"/>
                  <a:gd name="connsiteY21" fmla="*/ 149162 h 411452"/>
                  <a:gd name="connsiteX22" fmla="*/ 241428 w 298323"/>
                  <a:gd name="connsiteY22" fmla="*/ 269328 h 411452"/>
                  <a:gd name="connsiteX23" fmla="*/ 239969 w 298323"/>
                  <a:gd name="connsiteY23" fmla="*/ 271890 h 411452"/>
                  <a:gd name="connsiteX24" fmla="*/ 238829 w 298323"/>
                  <a:gd name="connsiteY24" fmla="*/ 276817 h 411452"/>
                  <a:gd name="connsiteX25" fmla="*/ 149162 w 298323"/>
                  <a:gd name="connsiteY25" fmla="*/ 246868 h 411452"/>
                  <a:gd name="connsiteX26" fmla="*/ 149162 w 298323"/>
                  <a:gd name="connsiteY26" fmla="*/ 185146 h 411452"/>
                  <a:gd name="connsiteX27" fmla="*/ 185166 w 298323"/>
                  <a:gd name="connsiteY27" fmla="*/ 149141 h 411452"/>
                  <a:gd name="connsiteX28" fmla="*/ 149162 w 298323"/>
                  <a:gd name="connsiteY28" fmla="*/ 185146 h 411452"/>
                  <a:gd name="connsiteX29" fmla="*/ 216027 w 298323"/>
                  <a:gd name="connsiteY29" fmla="*/ 149141 h 411452"/>
                  <a:gd name="connsiteX30" fmla="*/ 149162 w 298323"/>
                  <a:gd name="connsiteY30" fmla="*/ 216007 h 411452"/>
                  <a:gd name="connsiteX31" fmla="*/ 216027 w 298323"/>
                  <a:gd name="connsiteY31" fmla="*/ 149141 h 411452"/>
                  <a:gd name="connsiteX0" fmla="*/ 219572 w 298323"/>
                  <a:gd name="connsiteY0" fmla="*/ 360025 h 411452"/>
                  <a:gd name="connsiteX1" fmla="*/ 215971 w 298323"/>
                  <a:gd name="connsiteY1" fmla="*/ 375610 h 411452"/>
                  <a:gd name="connsiteX2" fmla="*/ 174437 w 298323"/>
                  <a:gd name="connsiteY2" fmla="*/ 411316 h 411452"/>
                  <a:gd name="connsiteX3" fmla="*/ 170875 w 298323"/>
                  <a:gd name="connsiteY3" fmla="*/ 411452 h 411452"/>
                  <a:gd name="connsiteX4" fmla="*/ 127429 w 298323"/>
                  <a:gd name="connsiteY4" fmla="*/ 411452 h 411452"/>
                  <a:gd name="connsiteX5" fmla="*/ 83258 w 298323"/>
                  <a:gd name="connsiteY5" fmla="*/ 379019 h 411452"/>
                  <a:gd name="connsiteX6" fmla="*/ 82324 w 298323"/>
                  <a:gd name="connsiteY6" fmla="*/ 375577 h 411452"/>
                  <a:gd name="connsiteX7" fmla="*/ 78731 w 298323"/>
                  <a:gd name="connsiteY7" fmla="*/ 360025 h 411452"/>
                  <a:gd name="connsiteX8" fmla="*/ 219572 w 298323"/>
                  <a:gd name="connsiteY8" fmla="*/ 360025 h 411452"/>
                  <a:gd name="connsiteX9" fmla="*/ 226721 w 298323"/>
                  <a:gd name="connsiteY9" fmla="*/ 329164 h 411452"/>
                  <a:gd name="connsiteX10" fmla="*/ 231015 w 298323"/>
                  <a:gd name="connsiteY10" fmla="*/ 310618 h 411452"/>
                  <a:gd name="connsiteX11" fmla="*/ 149162 w 298323"/>
                  <a:gd name="connsiteY11" fmla="*/ 277729 h 411452"/>
                  <a:gd name="connsiteX12" fmla="*/ 67312 w 298323"/>
                  <a:gd name="connsiteY12" fmla="*/ 310614 h 411452"/>
                  <a:gd name="connsiteX13" fmla="*/ 71595 w 298323"/>
                  <a:gd name="connsiteY13" fmla="*/ 329164 h 411452"/>
                  <a:gd name="connsiteX14" fmla="*/ 226721 w 298323"/>
                  <a:gd name="connsiteY14" fmla="*/ 329164 h 411452"/>
                  <a:gd name="connsiteX15" fmla="*/ 149162 w 298323"/>
                  <a:gd name="connsiteY15" fmla="*/ 246868 h 411452"/>
                  <a:gd name="connsiteX16" fmla="*/ 59519 w 298323"/>
                  <a:gd name="connsiteY16" fmla="*/ 276799 h 411452"/>
                  <a:gd name="connsiteX17" fmla="*/ 58389 w 298323"/>
                  <a:gd name="connsiteY17" fmla="*/ 271894 h 411452"/>
                  <a:gd name="connsiteX18" fmla="*/ 56928 w 298323"/>
                  <a:gd name="connsiteY18" fmla="*/ 269328 h 411452"/>
                  <a:gd name="connsiteX19" fmla="*/ 0 w 298323"/>
                  <a:gd name="connsiteY19" fmla="*/ 149162 h 411452"/>
                  <a:gd name="connsiteX20" fmla="*/ 149162 w 298323"/>
                  <a:gd name="connsiteY20" fmla="*/ 0 h 411452"/>
                  <a:gd name="connsiteX21" fmla="*/ 298323 w 298323"/>
                  <a:gd name="connsiteY21" fmla="*/ 149162 h 411452"/>
                  <a:gd name="connsiteX22" fmla="*/ 241428 w 298323"/>
                  <a:gd name="connsiteY22" fmla="*/ 269328 h 411452"/>
                  <a:gd name="connsiteX23" fmla="*/ 239969 w 298323"/>
                  <a:gd name="connsiteY23" fmla="*/ 271890 h 411452"/>
                  <a:gd name="connsiteX24" fmla="*/ 238829 w 298323"/>
                  <a:gd name="connsiteY24" fmla="*/ 276817 h 411452"/>
                  <a:gd name="connsiteX25" fmla="*/ 149162 w 298323"/>
                  <a:gd name="connsiteY25" fmla="*/ 246868 h 411452"/>
                  <a:gd name="connsiteX26" fmla="*/ 216027 w 298323"/>
                  <a:gd name="connsiteY26" fmla="*/ 149141 h 411452"/>
                  <a:gd name="connsiteX27" fmla="*/ 149162 w 298323"/>
                  <a:gd name="connsiteY27" fmla="*/ 216007 h 411452"/>
                  <a:gd name="connsiteX28" fmla="*/ 216027 w 298323"/>
                  <a:gd name="connsiteY28" fmla="*/ 149141 h 411452"/>
                  <a:gd name="connsiteX0" fmla="*/ 219572 w 298323"/>
                  <a:gd name="connsiteY0" fmla="*/ 360025 h 411452"/>
                  <a:gd name="connsiteX1" fmla="*/ 215971 w 298323"/>
                  <a:gd name="connsiteY1" fmla="*/ 375610 h 411452"/>
                  <a:gd name="connsiteX2" fmla="*/ 174437 w 298323"/>
                  <a:gd name="connsiteY2" fmla="*/ 411316 h 411452"/>
                  <a:gd name="connsiteX3" fmla="*/ 170875 w 298323"/>
                  <a:gd name="connsiteY3" fmla="*/ 411452 h 411452"/>
                  <a:gd name="connsiteX4" fmla="*/ 127429 w 298323"/>
                  <a:gd name="connsiteY4" fmla="*/ 411452 h 411452"/>
                  <a:gd name="connsiteX5" fmla="*/ 83258 w 298323"/>
                  <a:gd name="connsiteY5" fmla="*/ 379019 h 411452"/>
                  <a:gd name="connsiteX6" fmla="*/ 82324 w 298323"/>
                  <a:gd name="connsiteY6" fmla="*/ 375577 h 411452"/>
                  <a:gd name="connsiteX7" fmla="*/ 78731 w 298323"/>
                  <a:gd name="connsiteY7" fmla="*/ 360025 h 411452"/>
                  <a:gd name="connsiteX8" fmla="*/ 219572 w 298323"/>
                  <a:gd name="connsiteY8" fmla="*/ 360025 h 411452"/>
                  <a:gd name="connsiteX9" fmla="*/ 226721 w 298323"/>
                  <a:gd name="connsiteY9" fmla="*/ 329164 h 411452"/>
                  <a:gd name="connsiteX10" fmla="*/ 231015 w 298323"/>
                  <a:gd name="connsiteY10" fmla="*/ 310618 h 411452"/>
                  <a:gd name="connsiteX11" fmla="*/ 149162 w 298323"/>
                  <a:gd name="connsiteY11" fmla="*/ 277729 h 411452"/>
                  <a:gd name="connsiteX12" fmla="*/ 67312 w 298323"/>
                  <a:gd name="connsiteY12" fmla="*/ 310614 h 411452"/>
                  <a:gd name="connsiteX13" fmla="*/ 71595 w 298323"/>
                  <a:gd name="connsiteY13" fmla="*/ 329164 h 411452"/>
                  <a:gd name="connsiteX14" fmla="*/ 226721 w 298323"/>
                  <a:gd name="connsiteY14" fmla="*/ 329164 h 411452"/>
                  <a:gd name="connsiteX15" fmla="*/ 149162 w 298323"/>
                  <a:gd name="connsiteY15" fmla="*/ 246868 h 411452"/>
                  <a:gd name="connsiteX16" fmla="*/ 59519 w 298323"/>
                  <a:gd name="connsiteY16" fmla="*/ 276799 h 411452"/>
                  <a:gd name="connsiteX17" fmla="*/ 58389 w 298323"/>
                  <a:gd name="connsiteY17" fmla="*/ 271894 h 411452"/>
                  <a:gd name="connsiteX18" fmla="*/ 56928 w 298323"/>
                  <a:gd name="connsiteY18" fmla="*/ 269328 h 411452"/>
                  <a:gd name="connsiteX19" fmla="*/ 0 w 298323"/>
                  <a:gd name="connsiteY19" fmla="*/ 149162 h 411452"/>
                  <a:gd name="connsiteX20" fmla="*/ 149162 w 298323"/>
                  <a:gd name="connsiteY20" fmla="*/ 0 h 411452"/>
                  <a:gd name="connsiteX21" fmla="*/ 298323 w 298323"/>
                  <a:gd name="connsiteY21" fmla="*/ 149162 h 411452"/>
                  <a:gd name="connsiteX22" fmla="*/ 241428 w 298323"/>
                  <a:gd name="connsiteY22" fmla="*/ 269328 h 411452"/>
                  <a:gd name="connsiteX23" fmla="*/ 239969 w 298323"/>
                  <a:gd name="connsiteY23" fmla="*/ 271890 h 411452"/>
                  <a:gd name="connsiteX24" fmla="*/ 238829 w 298323"/>
                  <a:gd name="connsiteY24" fmla="*/ 276817 h 411452"/>
                  <a:gd name="connsiteX25" fmla="*/ 149162 w 298323"/>
                  <a:gd name="connsiteY25" fmla="*/ 246868 h 41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98323" h="411452">
                    <a:moveTo>
                      <a:pt x="219572" y="360025"/>
                    </a:moveTo>
                    <a:lnTo>
                      <a:pt x="215971" y="375610"/>
                    </a:lnTo>
                    <a:cubicBezTo>
                      <a:pt x="211379" y="395429"/>
                      <a:pt x="194451" y="409781"/>
                      <a:pt x="174437" y="411316"/>
                    </a:cubicBezTo>
                    <a:lnTo>
                      <a:pt x="170875" y="411452"/>
                    </a:lnTo>
                    <a:lnTo>
                      <a:pt x="127429" y="411452"/>
                    </a:lnTo>
                    <a:cubicBezTo>
                      <a:pt x="107072" y="411452"/>
                      <a:pt x="89260" y="398183"/>
                      <a:pt x="83258" y="379019"/>
                    </a:cubicBezTo>
                    <a:lnTo>
                      <a:pt x="82324" y="375577"/>
                    </a:lnTo>
                    <a:lnTo>
                      <a:pt x="78731" y="360025"/>
                    </a:lnTo>
                    <a:lnTo>
                      <a:pt x="219572" y="360025"/>
                    </a:lnTo>
                    <a:close/>
                    <a:moveTo>
                      <a:pt x="226721" y="329164"/>
                    </a:moveTo>
                    <a:lnTo>
                      <a:pt x="231015" y="310618"/>
                    </a:lnTo>
                    <a:cubicBezTo>
                      <a:pt x="209764" y="290248"/>
                      <a:pt x="180926" y="277729"/>
                      <a:pt x="149162" y="277729"/>
                    </a:cubicBezTo>
                    <a:cubicBezTo>
                      <a:pt x="117401" y="277729"/>
                      <a:pt x="88563" y="290246"/>
                      <a:pt x="67312" y="310614"/>
                    </a:cubicBezTo>
                    <a:lnTo>
                      <a:pt x="71595" y="329164"/>
                    </a:lnTo>
                    <a:lnTo>
                      <a:pt x="226721" y="329164"/>
                    </a:lnTo>
                    <a:close/>
                    <a:moveTo>
                      <a:pt x="149162" y="246868"/>
                    </a:moveTo>
                    <a:cubicBezTo>
                      <a:pt x="115517" y="246868"/>
                      <a:pt x="84474" y="258007"/>
                      <a:pt x="59519" y="276799"/>
                    </a:cubicBezTo>
                    <a:lnTo>
                      <a:pt x="58389" y="271894"/>
                    </a:lnTo>
                    <a:cubicBezTo>
                      <a:pt x="58163" y="270915"/>
                      <a:pt x="57655" y="270024"/>
                      <a:pt x="56928" y="269328"/>
                    </a:cubicBezTo>
                    <a:cubicBezTo>
                      <a:pt x="19261" y="233377"/>
                      <a:pt x="0" y="193118"/>
                      <a:pt x="0" y="149162"/>
                    </a:cubicBezTo>
                    <a:cubicBezTo>
                      <a:pt x="0" y="66782"/>
                      <a:pt x="66782" y="0"/>
                      <a:pt x="149162" y="0"/>
                    </a:cubicBezTo>
                    <a:cubicBezTo>
                      <a:pt x="231542" y="0"/>
                      <a:pt x="298323" y="66782"/>
                      <a:pt x="298323" y="149162"/>
                    </a:cubicBezTo>
                    <a:cubicBezTo>
                      <a:pt x="298323" y="193118"/>
                      <a:pt x="279074" y="233377"/>
                      <a:pt x="241428" y="269328"/>
                    </a:cubicBezTo>
                    <a:cubicBezTo>
                      <a:pt x="240701" y="270022"/>
                      <a:pt x="240195" y="270913"/>
                      <a:pt x="239969" y="271890"/>
                    </a:cubicBezTo>
                    <a:lnTo>
                      <a:pt x="238829" y="276817"/>
                    </a:lnTo>
                    <a:cubicBezTo>
                      <a:pt x="213871" y="258015"/>
                      <a:pt x="182819" y="246868"/>
                      <a:pt x="149162" y="246868"/>
                    </a:cubicBezTo>
                    <a:close/>
                  </a:path>
                </a:pathLst>
              </a:custGeom>
              <a:solidFill>
                <a:srgbClr val="FFFFFF"/>
              </a:solidFill>
              <a:ln w="20241"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000000"/>
                  </a:solidFill>
                  <a:effectLst/>
                  <a:uLnTx/>
                  <a:uFillTx/>
                  <a:latin typeface="Segoe UI"/>
                  <a:ea typeface="+mn-ea"/>
                  <a:cs typeface="+mn-cs"/>
                </a:endParaRPr>
              </a:p>
            </p:txBody>
          </p:sp>
          <p:sp>
            <p:nvSpPr>
              <p:cNvPr id="23" name="Graphic 101">
                <a:extLst>
                  <a:ext uri="{FF2B5EF4-FFF2-40B4-BE49-F238E27FC236}">
                    <a16:creationId xmlns:a16="http://schemas.microsoft.com/office/drawing/2014/main" id="{C608FA6B-800D-B466-8884-CE8AC865114F}"/>
                  </a:ext>
                </a:extLst>
              </p:cNvPr>
              <p:cNvSpPr/>
              <p:nvPr/>
            </p:nvSpPr>
            <p:spPr>
              <a:xfrm flipH="1">
                <a:off x="6405833" y="-32971"/>
                <a:ext cx="381000" cy="381056"/>
              </a:xfrm>
              <a:custGeom>
                <a:avLst/>
                <a:gdLst>
                  <a:gd name="connsiteX0" fmla="*/ 190500 w 381000"/>
                  <a:gd name="connsiteY0" fmla="*/ 0 h 381056"/>
                  <a:gd name="connsiteX1" fmla="*/ 381000 w 381000"/>
                  <a:gd name="connsiteY1" fmla="*/ 190500 h 381056"/>
                  <a:gd name="connsiteX2" fmla="*/ 190500 w 381000"/>
                  <a:gd name="connsiteY2" fmla="*/ 381000 h 381056"/>
                  <a:gd name="connsiteX3" fmla="*/ 102028 w 381000"/>
                  <a:gd name="connsiteY3" fmla="*/ 359251 h 381056"/>
                  <a:gd name="connsiteX4" fmla="*/ 20295 w 381000"/>
                  <a:gd name="connsiteY4" fmla="*/ 380529 h 381056"/>
                  <a:gd name="connsiteX5" fmla="*/ 544 w 381000"/>
                  <a:gd name="connsiteY5" fmla="*/ 368941 h 381056"/>
                  <a:gd name="connsiteX6" fmla="*/ 544 w 381000"/>
                  <a:gd name="connsiteY6" fmla="*/ 360780 h 381056"/>
                  <a:gd name="connsiteX7" fmla="*/ 21810 w 381000"/>
                  <a:gd name="connsiteY7" fmla="*/ 279086 h 381056"/>
                  <a:gd name="connsiteX8" fmla="*/ 0 w 381000"/>
                  <a:gd name="connsiteY8" fmla="*/ 190500 h 381056"/>
                  <a:gd name="connsiteX9" fmla="*/ 190500 w 381000"/>
                  <a:gd name="connsiteY9" fmla="*/ 0 h 381056"/>
                  <a:gd name="connsiteX10" fmla="*/ 214345 w 381000"/>
                  <a:gd name="connsiteY10" fmla="*/ 209550 h 381056"/>
                  <a:gd name="connsiteX11" fmla="*/ 128588 w 381000"/>
                  <a:gd name="connsiteY11" fmla="*/ 209550 h 381056"/>
                  <a:gd name="connsiteX12" fmla="*/ 126649 w 381000"/>
                  <a:gd name="connsiteY12" fmla="*/ 209680 h 381056"/>
                  <a:gd name="connsiteX13" fmla="*/ 114300 w 381000"/>
                  <a:gd name="connsiteY13" fmla="*/ 223838 h 381056"/>
                  <a:gd name="connsiteX14" fmla="*/ 126649 w 381000"/>
                  <a:gd name="connsiteY14" fmla="*/ 237995 h 381056"/>
                  <a:gd name="connsiteX15" fmla="*/ 128588 w 381000"/>
                  <a:gd name="connsiteY15" fmla="*/ 238125 h 381056"/>
                  <a:gd name="connsiteX16" fmla="*/ 214345 w 381000"/>
                  <a:gd name="connsiteY16" fmla="*/ 238125 h 381056"/>
                  <a:gd name="connsiteX17" fmla="*/ 216284 w 381000"/>
                  <a:gd name="connsiteY17" fmla="*/ 237995 h 381056"/>
                  <a:gd name="connsiteX18" fmla="*/ 228632 w 381000"/>
                  <a:gd name="connsiteY18" fmla="*/ 223838 h 381056"/>
                  <a:gd name="connsiteX19" fmla="*/ 216284 w 381000"/>
                  <a:gd name="connsiteY19" fmla="*/ 209680 h 381056"/>
                  <a:gd name="connsiteX20" fmla="*/ 214345 w 381000"/>
                  <a:gd name="connsiteY20" fmla="*/ 209550 h 381056"/>
                  <a:gd name="connsiteX21" fmla="*/ 252413 w 381000"/>
                  <a:gd name="connsiteY21" fmla="*/ 142875 h 381056"/>
                  <a:gd name="connsiteX22" fmla="*/ 128588 w 381000"/>
                  <a:gd name="connsiteY22" fmla="*/ 142875 h 381056"/>
                  <a:gd name="connsiteX23" fmla="*/ 126649 w 381000"/>
                  <a:gd name="connsiteY23" fmla="*/ 143006 h 381056"/>
                  <a:gd name="connsiteX24" fmla="*/ 114300 w 381000"/>
                  <a:gd name="connsiteY24" fmla="*/ 157163 h 381056"/>
                  <a:gd name="connsiteX25" fmla="*/ 126649 w 381000"/>
                  <a:gd name="connsiteY25" fmla="*/ 171320 h 381056"/>
                  <a:gd name="connsiteX26" fmla="*/ 128588 w 381000"/>
                  <a:gd name="connsiteY26" fmla="*/ 171450 h 381056"/>
                  <a:gd name="connsiteX27" fmla="*/ 252413 w 381000"/>
                  <a:gd name="connsiteY27" fmla="*/ 171450 h 381056"/>
                  <a:gd name="connsiteX28" fmla="*/ 254352 w 381000"/>
                  <a:gd name="connsiteY28" fmla="*/ 171320 h 381056"/>
                  <a:gd name="connsiteX29" fmla="*/ 266700 w 381000"/>
                  <a:gd name="connsiteY29" fmla="*/ 157163 h 381056"/>
                  <a:gd name="connsiteX30" fmla="*/ 254352 w 381000"/>
                  <a:gd name="connsiteY30" fmla="*/ 143006 h 381056"/>
                  <a:gd name="connsiteX31" fmla="*/ 252413 w 381000"/>
                  <a:gd name="connsiteY31" fmla="*/ 142875 h 38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1000" h="381056">
                    <a:moveTo>
                      <a:pt x="190500" y="0"/>
                    </a:moveTo>
                    <a:cubicBezTo>
                      <a:pt x="295709" y="0"/>
                      <a:pt x="381000" y="85290"/>
                      <a:pt x="381000" y="190500"/>
                    </a:cubicBezTo>
                    <a:cubicBezTo>
                      <a:pt x="381000" y="295709"/>
                      <a:pt x="295709" y="381000"/>
                      <a:pt x="190500" y="381000"/>
                    </a:cubicBezTo>
                    <a:cubicBezTo>
                      <a:pt x="159250" y="381000"/>
                      <a:pt x="129067" y="373454"/>
                      <a:pt x="102028" y="359251"/>
                    </a:cubicBezTo>
                    <a:lnTo>
                      <a:pt x="20295" y="380529"/>
                    </a:lnTo>
                    <a:cubicBezTo>
                      <a:pt x="11641" y="382785"/>
                      <a:pt x="2798" y="377596"/>
                      <a:pt x="544" y="368941"/>
                    </a:cubicBezTo>
                    <a:cubicBezTo>
                      <a:pt x="-153" y="366267"/>
                      <a:pt x="-153" y="363457"/>
                      <a:pt x="544" y="360780"/>
                    </a:cubicBezTo>
                    <a:lnTo>
                      <a:pt x="21810" y="279086"/>
                    </a:lnTo>
                    <a:cubicBezTo>
                      <a:pt x="7567" y="252020"/>
                      <a:pt x="0" y="221795"/>
                      <a:pt x="0" y="190500"/>
                    </a:cubicBezTo>
                    <a:cubicBezTo>
                      <a:pt x="0" y="85290"/>
                      <a:pt x="85290" y="0"/>
                      <a:pt x="190500" y="0"/>
                    </a:cubicBezTo>
                    <a:close/>
                    <a:moveTo>
                      <a:pt x="214345" y="209550"/>
                    </a:moveTo>
                    <a:lnTo>
                      <a:pt x="128588" y="209550"/>
                    </a:lnTo>
                    <a:lnTo>
                      <a:pt x="126649" y="209680"/>
                    </a:lnTo>
                    <a:cubicBezTo>
                      <a:pt x="119675" y="210626"/>
                      <a:pt x="114300" y="216604"/>
                      <a:pt x="114300" y="223838"/>
                    </a:cubicBezTo>
                    <a:cubicBezTo>
                      <a:pt x="114300" y="231071"/>
                      <a:pt x="119675" y="237049"/>
                      <a:pt x="126649" y="237995"/>
                    </a:cubicBezTo>
                    <a:lnTo>
                      <a:pt x="128588" y="238125"/>
                    </a:lnTo>
                    <a:lnTo>
                      <a:pt x="214345" y="238125"/>
                    </a:lnTo>
                    <a:lnTo>
                      <a:pt x="216284" y="237995"/>
                    </a:lnTo>
                    <a:cubicBezTo>
                      <a:pt x="223258" y="237049"/>
                      <a:pt x="228632" y="231071"/>
                      <a:pt x="228632" y="223838"/>
                    </a:cubicBezTo>
                    <a:cubicBezTo>
                      <a:pt x="228632" y="216604"/>
                      <a:pt x="223258" y="210626"/>
                      <a:pt x="216284" y="209680"/>
                    </a:cubicBezTo>
                    <a:lnTo>
                      <a:pt x="214345" y="209550"/>
                    </a:lnTo>
                    <a:close/>
                    <a:moveTo>
                      <a:pt x="252413" y="142875"/>
                    </a:moveTo>
                    <a:lnTo>
                      <a:pt x="128588" y="142875"/>
                    </a:lnTo>
                    <a:lnTo>
                      <a:pt x="126649" y="143006"/>
                    </a:lnTo>
                    <a:cubicBezTo>
                      <a:pt x="119675" y="143952"/>
                      <a:pt x="114300" y="149929"/>
                      <a:pt x="114300" y="157163"/>
                    </a:cubicBezTo>
                    <a:cubicBezTo>
                      <a:pt x="114300" y="164396"/>
                      <a:pt x="119675" y="170374"/>
                      <a:pt x="126649" y="171320"/>
                    </a:cubicBezTo>
                    <a:lnTo>
                      <a:pt x="128588" y="171450"/>
                    </a:lnTo>
                    <a:lnTo>
                      <a:pt x="252413" y="171450"/>
                    </a:lnTo>
                    <a:lnTo>
                      <a:pt x="254352" y="171320"/>
                    </a:lnTo>
                    <a:cubicBezTo>
                      <a:pt x="261324" y="170374"/>
                      <a:pt x="266700" y="164396"/>
                      <a:pt x="266700" y="157163"/>
                    </a:cubicBezTo>
                    <a:cubicBezTo>
                      <a:pt x="266700" y="149929"/>
                      <a:pt x="261324" y="143952"/>
                      <a:pt x="254352" y="143006"/>
                    </a:cubicBezTo>
                    <a:lnTo>
                      <a:pt x="252413" y="142875"/>
                    </a:lnTo>
                    <a:close/>
                  </a:path>
                </a:pathLst>
              </a:custGeom>
              <a:solidFill>
                <a:srgbClr val="FFFFFF"/>
              </a:solidFill>
              <a:effectLst/>
            </p:spPr>
            <p:txBody>
              <a:bodyPr rot="0" spcFirstLastPara="0" vertOverflow="overflow" horzOverflow="overflow" vert="horz" wrap="square" lIns="85725" tIns="42863" rIns="85725" bIns="42863" numCol="1" spcCol="0" rtlCol="0" fromWordArt="0" anchor="t" anchorCtr="0" forceAA="0" compatLnSpc="1">
                <a:prstTxWarp prst="textNoShape">
                  <a:avLst/>
                </a:prstTxWarp>
                <a:no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875"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24" name="Freeform: Shape 1123">
                <a:extLst>
                  <a:ext uri="{FF2B5EF4-FFF2-40B4-BE49-F238E27FC236}">
                    <a16:creationId xmlns:a16="http://schemas.microsoft.com/office/drawing/2014/main" id="{BF997767-38B1-2346-66D2-F3C335CD8411}"/>
                  </a:ext>
                </a:extLst>
              </p:cNvPr>
              <p:cNvSpPr/>
              <p:nvPr/>
            </p:nvSpPr>
            <p:spPr>
              <a:xfrm>
                <a:off x="7393563" y="-32971"/>
                <a:ext cx="381000" cy="381056"/>
              </a:xfrm>
              <a:custGeom>
                <a:avLst/>
                <a:gdLst>
                  <a:gd name="connsiteX0" fmla="*/ 274428 w 381000"/>
                  <a:gd name="connsiteY0" fmla="*/ 165973 h 381056"/>
                  <a:gd name="connsiteX1" fmla="*/ 249872 w 381000"/>
                  <a:gd name="connsiteY1" fmla="*/ 190529 h 381056"/>
                  <a:gd name="connsiteX2" fmla="*/ 274428 w 381000"/>
                  <a:gd name="connsiteY2" fmla="*/ 215085 h 381056"/>
                  <a:gd name="connsiteX3" fmla="*/ 298984 w 381000"/>
                  <a:gd name="connsiteY3" fmla="*/ 190529 h 381056"/>
                  <a:gd name="connsiteX4" fmla="*/ 274428 w 381000"/>
                  <a:gd name="connsiteY4" fmla="*/ 165973 h 381056"/>
                  <a:gd name="connsiteX5" fmla="*/ 190501 w 381000"/>
                  <a:gd name="connsiteY5" fmla="*/ 165973 h 381056"/>
                  <a:gd name="connsiteX6" fmla="*/ 165945 w 381000"/>
                  <a:gd name="connsiteY6" fmla="*/ 190529 h 381056"/>
                  <a:gd name="connsiteX7" fmla="*/ 190501 w 381000"/>
                  <a:gd name="connsiteY7" fmla="*/ 215085 h 381056"/>
                  <a:gd name="connsiteX8" fmla="*/ 215057 w 381000"/>
                  <a:gd name="connsiteY8" fmla="*/ 190529 h 381056"/>
                  <a:gd name="connsiteX9" fmla="*/ 190501 w 381000"/>
                  <a:gd name="connsiteY9" fmla="*/ 165973 h 381056"/>
                  <a:gd name="connsiteX10" fmla="*/ 106574 w 381000"/>
                  <a:gd name="connsiteY10" fmla="*/ 165973 h 381056"/>
                  <a:gd name="connsiteX11" fmla="*/ 82018 w 381000"/>
                  <a:gd name="connsiteY11" fmla="*/ 190529 h 381056"/>
                  <a:gd name="connsiteX12" fmla="*/ 106574 w 381000"/>
                  <a:gd name="connsiteY12" fmla="*/ 215085 h 381056"/>
                  <a:gd name="connsiteX13" fmla="*/ 131130 w 381000"/>
                  <a:gd name="connsiteY13" fmla="*/ 190529 h 381056"/>
                  <a:gd name="connsiteX14" fmla="*/ 106574 w 381000"/>
                  <a:gd name="connsiteY14" fmla="*/ 165973 h 381056"/>
                  <a:gd name="connsiteX15" fmla="*/ 190500 w 381000"/>
                  <a:gd name="connsiteY15" fmla="*/ 0 h 381056"/>
                  <a:gd name="connsiteX16" fmla="*/ 381000 w 381000"/>
                  <a:gd name="connsiteY16" fmla="*/ 190500 h 381056"/>
                  <a:gd name="connsiteX17" fmla="*/ 190500 w 381000"/>
                  <a:gd name="connsiteY17" fmla="*/ 381000 h 381056"/>
                  <a:gd name="connsiteX18" fmla="*/ 102028 w 381000"/>
                  <a:gd name="connsiteY18" fmla="*/ 359251 h 381056"/>
                  <a:gd name="connsiteX19" fmla="*/ 20295 w 381000"/>
                  <a:gd name="connsiteY19" fmla="*/ 380529 h 381056"/>
                  <a:gd name="connsiteX20" fmla="*/ 544 w 381000"/>
                  <a:gd name="connsiteY20" fmla="*/ 368941 h 381056"/>
                  <a:gd name="connsiteX21" fmla="*/ 544 w 381000"/>
                  <a:gd name="connsiteY21" fmla="*/ 360780 h 381056"/>
                  <a:gd name="connsiteX22" fmla="*/ 21810 w 381000"/>
                  <a:gd name="connsiteY22" fmla="*/ 279086 h 381056"/>
                  <a:gd name="connsiteX23" fmla="*/ 0 w 381000"/>
                  <a:gd name="connsiteY23" fmla="*/ 190500 h 381056"/>
                  <a:gd name="connsiteX24" fmla="*/ 190500 w 381000"/>
                  <a:gd name="connsiteY24" fmla="*/ 0 h 38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1000" h="381056">
                    <a:moveTo>
                      <a:pt x="274428" y="165973"/>
                    </a:moveTo>
                    <a:cubicBezTo>
                      <a:pt x="260866" y="165973"/>
                      <a:pt x="249872" y="176967"/>
                      <a:pt x="249872" y="190529"/>
                    </a:cubicBezTo>
                    <a:cubicBezTo>
                      <a:pt x="249872" y="204091"/>
                      <a:pt x="260866" y="215085"/>
                      <a:pt x="274428" y="215085"/>
                    </a:cubicBezTo>
                    <a:cubicBezTo>
                      <a:pt x="287990" y="215085"/>
                      <a:pt x="298984" y="204091"/>
                      <a:pt x="298984" y="190529"/>
                    </a:cubicBezTo>
                    <a:cubicBezTo>
                      <a:pt x="298984" y="176967"/>
                      <a:pt x="287990" y="165973"/>
                      <a:pt x="274428" y="165973"/>
                    </a:cubicBezTo>
                    <a:close/>
                    <a:moveTo>
                      <a:pt x="190501" y="165973"/>
                    </a:moveTo>
                    <a:cubicBezTo>
                      <a:pt x="176939" y="165973"/>
                      <a:pt x="165945" y="176967"/>
                      <a:pt x="165945" y="190529"/>
                    </a:cubicBezTo>
                    <a:cubicBezTo>
                      <a:pt x="165945" y="204091"/>
                      <a:pt x="176939" y="215085"/>
                      <a:pt x="190501" y="215085"/>
                    </a:cubicBezTo>
                    <a:cubicBezTo>
                      <a:pt x="204063" y="215085"/>
                      <a:pt x="215057" y="204091"/>
                      <a:pt x="215057" y="190529"/>
                    </a:cubicBezTo>
                    <a:cubicBezTo>
                      <a:pt x="215057" y="176967"/>
                      <a:pt x="204063" y="165973"/>
                      <a:pt x="190501" y="165973"/>
                    </a:cubicBezTo>
                    <a:close/>
                    <a:moveTo>
                      <a:pt x="106574" y="165973"/>
                    </a:moveTo>
                    <a:cubicBezTo>
                      <a:pt x="93012" y="165973"/>
                      <a:pt x="82018" y="176967"/>
                      <a:pt x="82018" y="190529"/>
                    </a:cubicBezTo>
                    <a:cubicBezTo>
                      <a:pt x="82018" y="204091"/>
                      <a:pt x="93012" y="215085"/>
                      <a:pt x="106574" y="215085"/>
                    </a:cubicBezTo>
                    <a:cubicBezTo>
                      <a:pt x="120136" y="215085"/>
                      <a:pt x="131130" y="204091"/>
                      <a:pt x="131130" y="190529"/>
                    </a:cubicBezTo>
                    <a:cubicBezTo>
                      <a:pt x="131130" y="176967"/>
                      <a:pt x="120136" y="165973"/>
                      <a:pt x="106574" y="165973"/>
                    </a:cubicBezTo>
                    <a:close/>
                    <a:moveTo>
                      <a:pt x="190500" y="0"/>
                    </a:moveTo>
                    <a:cubicBezTo>
                      <a:pt x="295709" y="0"/>
                      <a:pt x="381000" y="85290"/>
                      <a:pt x="381000" y="190500"/>
                    </a:cubicBezTo>
                    <a:cubicBezTo>
                      <a:pt x="381000" y="295709"/>
                      <a:pt x="295709" y="381000"/>
                      <a:pt x="190500" y="381000"/>
                    </a:cubicBezTo>
                    <a:cubicBezTo>
                      <a:pt x="159250" y="381000"/>
                      <a:pt x="129067" y="373454"/>
                      <a:pt x="102028" y="359251"/>
                    </a:cubicBezTo>
                    <a:lnTo>
                      <a:pt x="20295" y="380529"/>
                    </a:lnTo>
                    <a:cubicBezTo>
                      <a:pt x="11641" y="382785"/>
                      <a:pt x="2798" y="377596"/>
                      <a:pt x="544" y="368941"/>
                    </a:cubicBezTo>
                    <a:cubicBezTo>
                      <a:pt x="-153" y="366267"/>
                      <a:pt x="-153" y="363457"/>
                      <a:pt x="544" y="360780"/>
                    </a:cubicBezTo>
                    <a:lnTo>
                      <a:pt x="21810" y="279086"/>
                    </a:lnTo>
                    <a:cubicBezTo>
                      <a:pt x="7567" y="252020"/>
                      <a:pt x="0" y="221795"/>
                      <a:pt x="0" y="190500"/>
                    </a:cubicBezTo>
                    <a:cubicBezTo>
                      <a:pt x="0" y="85290"/>
                      <a:pt x="85290" y="0"/>
                      <a:pt x="190500" y="0"/>
                    </a:cubicBezTo>
                    <a:close/>
                  </a:path>
                </a:pathLst>
              </a:custGeom>
              <a:solidFill>
                <a:srgbClr val="FFFFFF"/>
              </a:solidFill>
              <a:effectLst/>
            </p:spPr>
            <p:txBody>
              <a:bodyPr rot="0" spcFirstLastPara="0" vertOverflow="overflow" horzOverflow="overflow" vert="horz" wrap="square" lIns="85725" tIns="42863" rIns="85725" bIns="42863" numCol="1" spcCol="0" rtlCol="0" fromWordArt="0" anchor="t" anchorCtr="0" forceAA="0" compatLnSpc="1">
                <a:prstTxWarp prst="textNoShape">
                  <a:avLst/>
                </a:prstTxWarp>
                <a:no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875"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grpSp>
      </p:grpSp>
      <p:grpSp>
        <p:nvGrpSpPr>
          <p:cNvPr id="25" name="Group 24">
            <a:extLst>
              <a:ext uri="{FF2B5EF4-FFF2-40B4-BE49-F238E27FC236}">
                <a16:creationId xmlns:a16="http://schemas.microsoft.com/office/drawing/2014/main" id="{540E8E53-CED5-0223-19E5-8EA4797274F6}"/>
              </a:ext>
              <a:ext uri="{C183D7F6-B498-43B3-948B-1728B52AA6E4}">
                <adec:decorative xmlns:adec="http://schemas.microsoft.com/office/drawing/2017/decorative" val="1"/>
              </a:ext>
            </a:extLst>
          </p:cNvPr>
          <p:cNvGrpSpPr/>
          <p:nvPr/>
        </p:nvGrpSpPr>
        <p:grpSpPr>
          <a:xfrm>
            <a:off x="1398908" y="3869082"/>
            <a:ext cx="1795159" cy="897579"/>
            <a:chOff x="136436" y="5460922"/>
            <a:chExt cx="2011680" cy="1005840"/>
          </a:xfrm>
        </p:grpSpPr>
        <p:sp>
          <p:nvSpPr>
            <p:cNvPr id="26" name="Rectangle: Rounded Corners 1127">
              <a:extLst>
                <a:ext uri="{FF2B5EF4-FFF2-40B4-BE49-F238E27FC236}">
                  <a16:creationId xmlns:a16="http://schemas.microsoft.com/office/drawing/2014/main" id="{5F943BCD-D0BA-D611-F6F8-592F50164971}"/>
                </a:ext>
              </a:extLst>
            </p:cNvPr>
            <p:cNvSpPr/>
            <p:nvPr/>
          </p:nvSpPr>
          <p:spPr bwMode="auto">
            <a:xfrm>
              <a:off x="136436" y="5460922"/>
              <a:ext cx="2011680" cy="1005840"/>
            </a:xfrm>
            <a:prstGeom prst="roundRect">
              <a:avLst>
                <a:gd name="adj" fmla="val 50000"/>
              </a:avLst>
            </a:prstGeom>
            <a:gradFill flip="none" rotWithShape="1">
              <a:gsLst>
                <a:gs pos="67000">
                  <a:srgbClr val="0078D4"/>
                </a:gs>
                <a:gs pos="0">
                  <a:srgbClr val="C03BC4"/>
                </a:gs>
              </a:gsLst>
              <a:lin ang="600000" scaled="0"/>
              <a:tileRect/>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err="1">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nvGrpSpPr>
            <p:cNvPr id="27" name="Group 26">
              <a:extLst>
                <a:ext uri="{FF2B5EF4-FFF2-40B4-BE49-F238E27FC236}">
                  <a16:creationId xmlns:a16="http://schemas.microsoft.com/office/drawing/2014/main" id="{3F17A116-25B5-7DAD-70A7-A1E70B4CFE24}"/>
                </a:ext>
              </a:extLst>
            </p:cNvPr>
            <p:cNvGrpSpPr/>
            <p:nvPr/>
          </p:nvGrpSpPr>
          <p:grpSpPr>
            <a:xfrm>
              <a:off x="481236" y="5606090"/>
              <a:ext cx="1322080" cy="715505"/>
              <a:chOff x="355326" y="5539426"/>
              <a:chExt cx="1322080" cy="715505"/>
            </a:xfrm>
          </p:grpSpPr>
          <p:grpSp>
            <p:nvGrpSpPr>
              <p:cNvPr id="28" name="Group 27">
                <a:extLst>
                  <a:ext uri="{FF2B5EF4-FFF2-40B4-BE49-F238E27FC236}">
                    <a16:creationId xmlns:a16="http://schemas.microsoft.com/office/drawing/2014/main" id="{375B4536-61CD-9B4F-BB42-19FAB350238A}"/>
                  </a:ext>
                </a:extLst>
              </p:cNvPr>
              <p:cNvGrpSpPr/>
              <p:nvPr/>
            </p:nvGrpSpPr>
            <p:grpSpPr>
              <a:xfrm>
                <a:off x="355326" y="5539426"/>
                <a:ext cx="1178662" cy="683911"/>
                <a:chOff x="1942396" y="4739503"/>
                <a:chExt cx="1178662" cy="683911"/>
              </a:xfrm>
            </p:grpSpPr>
            <p:sp>
              <p:nvSpPr>
                <p:cNvPr id="32" name="Oval 31">
                  <a:extLst>
                    <a:ext uri="{FF2B5EF4-FFF2-40B4-BE49-F238E27FC236}">
                      <a16:creationId xmlns:a16="http://schemas.microsoft.com/office/drawing/2014/main" id="{A3846F69-37E8-CF4E-97C5-52191781DA4D}"/>
                    </a:ext>
                  </a:extLst>
                </p:cNvPr>
                <p:cNvSpPr/>
                <p:nvPr/>
              </p:nvSpPr>
              <p:spPr>
                <a:xfrm>
                  <a:off x="2109601" y="4739503"/>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33" name="Oval 32">
                  <a:extLst>
                    <a:ext uri="{FF2B5EF4-FFF2-40B4-BE49-F238E27FC236}">
                      <a16:creationId xmlns:a16="http://schemas.microsoft.com/office/drawing/2014/main" id="{B9D335E5-34D1-104E-794F-1D828D9C5EB8}"/>
                    </a:ext>
                  </a:extLst>
                </p:cNvPr>
                <p:cNvSpPr/>
                <p:nvPr/>
              </p:nvSpPr>
              <p:spPr>
                <a:xfrm>
                  <a:off x="2456016" y="4739503"/>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34" name="Oval 33">
                  <a:extLst>
                    <a:ext uri="{FF2B5EF4-FFF2-40B4-BE49-F238E27FC236}">
                      <a16:creationId xmlns:a16="http://schemas.microsoft.com/office/drawing/2014/main" id="{CD45589E-4948-08C4-E274-A5392F58A248}"/>
                    </a:ext>
                  </a:extLst>
                </p:cNvPr>
                <p:cNvSpPr/>
                <p:nvPr/>
              </p:nvSpPr>
              <p:spPr>
                <a:xfrm>
                  <a:off x="2802432" y="4739503"/>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35" name="Oval 34">
                  <a:extLst>
                    <a:ext uri="{FF2B5EF4-FFF2-40B4-BE49-F238E27FC236}">
                      <a16:creationId xmlns:a16="http://schemas.microsoft.com/office/drawing/2014/main" id="{003DCE03-4295-99BB-A676-D9779B02AE32}"/>
                    </a:ext>
                  </a:extLst>
                </p:cNvPr>
                <p:cNvSpPr/>
                <p:nvPr/>
              </p:nvSpPr>
              <p:spPr>
                <a:xfrm>
                  <a:off x="2100937" y="5264873"/>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36" name="Oval 35">
                  <a:extLst>
                    <a:ext uri="{FF2B5EF4-FFF2-40B4-BE49-F238E27FC236}">
                      <a16:creationId xmlns:a16="http://schemas.microsoft.com/office/drawing/2014/main" id="{52B99E6D-ABEB-1C57-70BD-E71CE50F84B7}"/>
                    </a:ext>
                  </a:extLst>
                </p:cNvPr>
                <p:cNvSpPr/>
                <p:nvPr/>
              </p:nvSpPr>
              <p:spPr>
                <a:xfrm>
                  <a:off x="2447352" y="5264873"/>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37" name="Oval 36">
                  <a:extLst>
                    <a:ext uri="{FF2B5EF4-FFF2-40B4-BE49-F238E27FC236}">
                      <a16:creationId xmlns:a16="http://schemas.microsoft.com/office/drawing/2014/main" id="{9A10B39B-8548-A215-5C91-A7BBC26F8A40}"/>
                    </a:ext>
                  </a:extLst>
                </p:cNvPr>
                <p:cNvSpPr/>
                <p:nvPr/>
              </p:nvSpPr>
              <p:spPr>
                <a:xfrm>
                  <a:off x="2793768" y="5264873"/>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38" name="Oval 37">
                  <a:extLst>
                    <a:ext uri="{FF2B5EF4-FFF2-40B4-BE49-F238E27FC236}">
                      <a16:creationId xmlns:a16="http://schemas.microsoft.com/office/drawing/2014/main" id="{533E9EC7-4F30-5C6F-0B64-D92C73647195}"/>
                    </a:ext>
                  </a:extLst>
                </p:cNvPr>
                <p:cNvSpPr/>
                <p:nvPr/>
              </p:nvSpPr>
              <p:spPr>
                <a:xfrm>
                  <a:off x="1942396" y="4998872"/>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39" name="Oval 38">
                  <a:extLst>
                    <a:ext uri="{FF2B5EF4-FFF2-40B4-BE49-F238E27FC236}">
                      <a16:creationId xmlns:a16="http://schemas.microsoft.com/office/drawing/2014/main" id="{6BA9F51B-0A0E-3E81-EBF3-36C05217EE3D}"/>
                    </a:ext>
                  </a:extLst>
                </p:cNvPr>
                <p:cNvSpPr/>
                <p:nvPr/>
              </p:nvSpPr>
              <p:spPr>
                <a:xfrm>
                  <a:off x="2288811" y="4998872"/>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40" name="Oval 39">
                  <a:extLst>
                    <a:ext uri="{FF2B5EF4-FFF2-40B4-BE49-F238E27FC236}">
                      <a16:creationId xmlns:a16="http://schemas.microsoft.com/office/drawing/2014/main" id="{C976A320-7314-77DE-361E-007A6411E9EC}"/>
                    </a:ext>
                  </a:extLst>
                </p:cNvPr>
                <p:cNvSpPr/>
                <p:nvPr/>
              </p:nvSpPr>
              <p:spPr>
                <a:xfrm>
                  <a:off x="2635227" y="4998872"/>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41" name="Oval 40">
                  <a:extLst>
                    <a:ext uri="{FF2B5EF4-FFF2-40B4-BE49-F238E27FC236}">
                      <a16:creationId xmlns:a16="http://schemas.microsoft.com/office/drawing/2014/main" id="{C344529E-414E-3E2F-4547-2D285468075F}"/>
                    </a:ext>
                  </a:extLst>
                </p:cNvPr>
                <p:cNvSpPr/>
                <p:nvPr/>
              </p:nvSpPr>
              <p:spPr>
                <a:xfrm>
                  <a:off x="2962517" y="5000314"/>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9A54B597-F5EA-D618-13C5-7C8A3EF17076}"/>
                    </a:ext>
                  </a:extLst>
                </p:cNvPr>
                <p:cNvCxnSpPr>
                  <a:cxnSpLocks/>
                  <a:stCxn id="37" idx="7"/>
                  <a:endCxn id="41" idx="4"/>
                </p:cNvCxnSpPr>
                <p:nvPr/>
              </p:nvCxnSpPr>
              <p:spPr>
                <a:xfrm flipV="1">
                  <a:off x="2929091" y="5158854"/>
                  <a:ext cx="112697" cy="129236"/>
                </a:xfrm>
                <a:prstGeom prst="line">
                  <a:avLst/>
                </a:prstGeom>
                <a:noFill/>
                <a:ln w="12700" cap="flat" cmpd="sng" algn="ctr">
                  <a:solidFill>
                    <a:srgbClr val="FFFFFF"/>
                  </a:solidFill>
                  <a:prstDash val="solid"/>
                  <a:miter lim="800000"/>
                </a:ln>
                <a:effectLst/>
              </p:spPr>
            </p:cxnSp>
            <p:cxnSp>
              <p:nvCxnSpPr>
                <p:cNvPr id="43" name="Straight Connector 42">
                  <a:extLst>
                    <a:ext uri="{FF2B5EF4-FFF2-40B4-BE49-F238E27FC236}">
                      <a16:creationId xmlns:a16="http://schemas.microsoft.com/office/drawing/2014/main" id="{DF8B6EA4-AC69-5A9C-2F72-11967B9E67F1}"/>
                    </a:ext>
                  </a:extLst>
                </p:cNvPr>
                <p:cNvCxnSpPr>
                  <a:stCxn id="41" idx="0"/>
                  <a:endCxn id="34" idx="5"/>
                </p:cNvCxnSpPr>
                <p:nvPr/>
              </p:nvCxnSpPr>
              <p:spPr>
                <a:xfrm flipH="1" flipV="1">
                  <a:off x="2937755" y="4874825"/>
                  <a:ext cx="104033" cy="125488"/>
                </a:xfrm>
                <a:prstGeom prst="line">
                  <a:avLst/>
                </a:prstGeom>
                <a:noFill/>
                <a:ln w="12700" cap="flat" cmpd="sng" algn="ctr">
                  <a:solidFill>
                    <a:srgbClr val="FFFFFF"/>
                  </a:solidFill>
                  <a:prstDash val="solid"/>
                  <a:miter lim="800000"/>
                </a:ln>
                <a:effectLst/>
              </p:spPr>
            </p:cxnSp>
            <p:cxnSp>
              <p:nvCxnSpPr>
                <p:cNvPr id="44" name="Straight Connector 43">
                  <a:extLst>
                    <a:ext uri="{FF2B5EF4-FFF2-40B4-BE49-F238E27FC236}">
                      <a16:creationId xmlns:a16="http://schemas.microsoft.com/office/drawing/2014/main" id="{841A53F0-E36D-3540-A824-CD1AA56BC3FD}"/>
                    </a:ext>
                  </a:extLst>
                </p:cNvPr>
                <p:cNvCxnSpPr>
                  <a:stCxn id="34" idx="3"/>
                  <a:endCxn id="40" idx="0"/>
                </p:cNvCxnSpPr>
                <p:nvPr/>
              </p:nvCxnSpPr>
              <p:spPr>
                <a:xfrm flipH="1">
                  <a:off x="2714497" y="4874825"/>
                  <a:ext cx="111152" cy="124046"/>
                </a:xfrm>
                <a:prstGeom prst="line">
                  <a:avLst/>
                </a:prstGeom>
                <a:noFill/>
                <a:ln w="12700" cap="flat" cmpd="sng" algn="ctr">
                  <a:solidFill>
                    <a:srgbClr val="FFFFFF"/>
                  </a:solidFill>
                  <a:prstDash val="solid"/>
                  <a:miter lim="800000"/>
                </a:ln>
                <a:effectLst/>
              </p:spPr>
            </p:cxnSp>
            <p:cxnSp>
              <p:nvCxnSpPr>
                <p:cNvPr id="45" name="Straight Connector 44">
                  <a:extLst>
                    <a:ext uri="{FF2B5EF4-FFF2-40B4-BE49-F238E27FC236}">
                      <a16:creationId xmlns:a16="http://schemas.microsoft.com/office/drawing/2014/main" id="{C228A61D-6A20-B3D5-60DB-EACC76ACDCC3}"/>
                    </a:ext>
                  </a:extLst>
                </p:cNvPr>
                <p:cNvCxnSpPr>
                  <a:stCxn id="40" idx="0"/>
                  <a:endCxn id="33" idx="5"/>
                </p:cNvCxnSpPr>
                <p:nvPr/>
              </p:nvCxnSpPr>
              <p:spPr>
                <a:xfrm flipH="1" flipV="1">
                  <a:off x="2591339" y="4874825"/>
                  <a:ext cx="123159" cy="124046"/>
                </a:xfrm>
                <a:prstGeom prst="line">
                  <a:avLst/>
                </a:prstGeom>
                <a:noFill/>
                <a:ln w="12700" cap="flat" cmpd="sng" algn="ctr">
                  <a:solidFill>
                    <a:srgbClr val="FFFFFF"/>
                  </a:solidFill>
                  <a:prstDash val="solid"/>
                  <a:miter lim="800000"/>
                </a:ln>
                <a:effectLst/>
              </p:spPr>
            </p:cxnSp>
            <p:cxnSp>
              <p:nvCxnSpPr>
                <p:cNvPr id="46" name="Straight Connector 45">
                  <a:extLst>
                    <a:ext uri="{FF2B5EF4-FFF2-40B4-BE49-F238E27FC236}">
                      <a16:creationId xmlns:a16="http://schemas.microsoft.com/office/drawing/2014/main" id="{89D85BB0-6096-CE9A-28CC-25F2C6CA9ED3}"/>
                    </a:ext>
                  </a:extLst>
                </p:cNvPr>
                <p:cNvCxnSpPr>
                  <a:stCxn id="33" idx="3"/>
                  <a:endCxn id="39" idx="0"/>
                </p:cNvCxnSpPr>
                <p:nvPr/>
              </p:nvCxnSpPr>
              <p:spPr>
                <a:xfrm flipH="1">
                  <a:off x="2368081" y="4874825"/>
                  <a:ext cx="111152" cy="124046"/>
                </a:xfrm>
                <a:prstGeom prst="line">
                  <a:avLst/>
                </a:prstGeom>
                <a:noFill/>
                <a:ln w="12700" cap="flat" cmpd="sng" algn="ctr">
                  <a:solidFill>
                    <a:srgbClr val="FFFFFF"/>
                  </a:solidFill>
                  <a:prstDash val="solid"/>
                  <a:miter lim="800000"/>
                </a:ln>
                <a:effectLst/>
              </p:spPr>
            </p:cxnSp>
            <p:cxnSp>
              <p:nvCxnSpPr>
                <p:cNvPr id="47" name="Straight Connector 46">
                  <a:extLst>
                    <a:ext uri="{FF2B5EF4-FFF2-40B4-BE49-F238E27FC236}">
                      <a16:creationId xmlns:a16="http://schemas.microsoft.com/office/drawing/2014/main" id="{7BD35DEA-5637-E483-BA83-75BD9FB5F7C0}"/>
                    </a:ext>
                  </a:extLst>
                </p:cNvPr>
                <p:cNvCxnSpPr>
                  <a:endCxn id="32" idx="5"/>
                </p:cNvCxnSpPr>
                <p:nvPr/>
              </p:nvCxnSpPr>
              <p:spPr>
                <a:xfrm flipH="1" flipV="1">
                  <a:off x="2244924" y="4874825"/>
                  <a:ext cx="122641" cy="112112"/>
                </a:xfrm>
                <a:prstGeom prst="line">
                  <a:avLst/>
                </a:prstGeom>
                <a:noFill/>
                <a:ln w="12700" cap="flat" cmpd="sng" algn="ctr">
                  <a:solidFill>
                    <a:srgbClr val="FFFFFF"/>
                  </a:solidFill>
                  <a:prstDash val="solid"/>
                  <a:miter lim="800000"/>
                </a:ln>
                <a:effectLst/>
              </p:spPr>
            </p:cxnSp>
            <p:cxnSp>
              <p:nvCxnSpPr>
                <p:cNvPr id="48" name="Straight Connector 47">
                  <a:extLst>
                    <a:ext uri="{FF2B5EF4-FFF2-40B4-BE49-F238E27FC236}">
                      <a16:creationId xmlns:a16="http://schemas.microsoft.com/office/drawing/2014/main" id="{46BFA173-FA2D-B410-C617-41AB4247BFA7}"/>
                    </a:ext>
                  </a:extLst>
                </p:cNvPr>
                <p:cNvCxnSpPr>
                  <a:stCxn id="32" idx="3"/>
                  <a:endCxn id="38" idx="0"/>
                </p:cNvCxnSpPr>
                <p:nvPr/>
              </p:nvCxnSpPr>
              <p:spPr>
                <a:xfrm flipH="1">
                  <a:off x="2021666" y="4874825"/>
                  <a:ext cx="111152" cy="124046"/>
                </a:xfrm>
                <a:prstGeom prst="line">
                  <a:avLst/>
                </a:prstGeom>
                <a:noFill/>
                <a:ln w="12700" cap="flat" cmpd="sng" algn="ctr">
                  <a:solidFill>
                    <a:srgbClr val="FFFFFF"/>
                  </a:solidFill>
                  <a:prstDash val="solid"/>
                  <a:miter lim="800000"/>
                </a:ln>
                <a:effectLst/>
              </p:spPr>
            </p:cxnSp>
            <p:cxnSp>
              <p:nvCxnSpPr>
                <p:cNvPr id="49" name="Straight Connector 48">
                  <a:extLst>
                    <a:ext uri="{FF2B5EF4-FFF2-40B4-BE49-F238E27FC236}">
                      <a16:creationId xmlns:a16="http://schemas.microsoft.com/office/drawing/2014/main" id="{1195F4A6-0136-AF80-02C7-DC346725E1F6}"/>
                    </a:ext>
                  </a:extLst>
                </p:cNvPr>
                <p:cNvCxnSpPr>
                  <a:stCxn id="37" idx="1"/>
                  <a:endCxn id="40" idx="4"/>
                </p:cNvCxnSpPr>
                <p:nvPr/>
              </p:nvCxnSpPr>
              <p:spPr>
                <a:xfrm flipH="1" flipV="1">
                  <a:off x="2714497" y="5157412"/>
                  <a:ext cx="102488" cy="130678"/>
                </a:xfrm>
                <a:prstGeom prst="line">
                  <a:avLst/>
                </a:prstGeom>
                <a:noFill/>
                <a:ln w="12700" cap="flat" cmpd="sng" algn="ctr">
                  <a:solidFill>
                    <a:srgbClr val="FFFFFF"/>
                  </a:solidFill>
                  <a:prstDash val="solid"/>
                  <a:miter lim="800000"/>
                </a:ln>
                <a:effectLst/>
              </p:spPr>
            </p:cxnSp>
            <p:cxnSp>
              <p:nvCxnSpPr>
                <p:cNvPr id="50" name="Straight Connector 49">
                  <a:extLst>
                    <a:ext uri="{FF2B5EF4-FFF2-40B4-BE49-F238E27FC236}">
                      <a16:creationId xmlns:a16="http://schemas.microsoft.com/office/drawing/2014/main" id="{8EC752C3-633F-F55E-ED73-F1FEB261A24D}"/>
                    </a:ext>
                  </a:extLst>
                </p:cNvPr>
                <p:cNvCxnSpPr>
                  <a:stCxn id="40" idx="4"/>
                  <a:endCxn id="36" idx="7"/>
                </p:cNvCxnSpPr>
                <p:nvPr/>
              </p:nvCxnSpPr>
              <p:spPr>
                <a:xfrm flipH="1">
                  <a:off x="2582675" y="5157412"/>
                  <a:ext cx="131823" cy="130678"/>
                </a:xfrm>
                <a:prstGeom prst="line">
                  <a:avLst/>
                </a:prstGeom>
                <a:noFill/>
                <a:ln w="12700" cap="flat" cmpd="sng" algn="ctr">
                  <a:solidFill>
                    <a:srgbClr val="FFFFFF"/>
                  </a:solidFill>
                  <a:prstDash val="solid"/>
                  <a:miter lim="800000"/>
                </a:ln>
                <a:effectLst/>
              </p:spPr>
            </p:cxnSp>
            <p:cxnSp>
              <p:nvCxnSpPr>
                <p:cNvPr id="51" name="Straight Connector 50">
                  <a:extLst>
                    <a:ext uri="{FF2B5EF4-FFF2-40B4-BE49-F238E27FC236}">
                      <a16:creationId xmlns:a16="http://schemas.microsoft.com/office/drawing/2014/main" id="{E4B5D835-5549-6AC3-282C-4BDD1B9971EC}"/>
                    </a:ext>
                  </a:extLst>
                </p:cNvPr>
                <p:cNvCxnSpPr>
                  <a:stCxn id="36" idx="1"/>
                  <a:endCxn id="39" idx="4"/>
                </p:cNvCxnSpPr>
                <p:nvPr/>
              </p:nvCxnSpPr>
              <p:spPr>
                <a:xfrm flipH="1" flipV="1">
                  <a:off x="2368081" y="5157412"/>
                  <a:ext cx="102488" cy="130678"/>
                </a:xfrm>
                <a:prstGeom prst="line">
                  <a:avLst/>
                </a:prstGeom>
                <a:noFill/>
                <a:ln w="12700" cap="flat" cmpd="sng" algn="ctr">
                  <a:solidFill>
                    <a:srgbClr val="FFFFFF"/>
                  </a:solidFill>
                  <a:prstDash val="solid"/>
                  <a:miter lim="800000"/>
                </a:ln>
                <a:effectLst/>
              </p:spPr>
            </p:cxnSp>
            <p:cxnSp>
              <p:nvCxnSpPr>
                <p:cNvPr id="52" name="Straight Connector 51">
                  <a:extLst>
                    <a:ext uri="{FF2B5EF4-FFF2-40B4-BE49-F238E27FC236}">
                      <a16:creationId xmlns:a16="http://schemas.microsoft.com/office/drawing/2014/main" id="{69A046BD-5230-02B5-64BB-779B63E0C0A0}"/>
                    </a:ext>
                  </a:extLst>
                </p:cNvPr>
                <p:cNvCxnSpPr>
                  <a:stCxn id="39" idx="4"/>
                  <a:endCxn id="35" idx="7"/>
                </p:cNvCxnSpPr>
                <p:nvPr/>
              </p:nvCxnSpPr>
              <p:spPr>
                <a:xfrm flipH="1">
                  <a:off x="2236259" y="5157412"/>
                  <a:ext cx="131822" cy="130678"/>
                </a:xfrm>
                <a:prstGeom prst="line">
                  <a:avLst/>
                </a:prstGeom>
                <a:noFill/>
                <a:ln w="12700" cap="flat" cmpd="sng" algn="ctr">
                  <a:solidFill>
                    <a:srgbClr val="FFFFFF"/>
                  </a:solidFill>
                  <a:prstDash val="solid"/>
                  <a:miter lim="800000"/>
                </a:ln>
                <a:effectLst/>
              </p:spPr>
            </p:cxnSp>
            <p:cxnSp>
              <p:nvCxnSpPr>
                <p:cNvPr id="53" name="Straight Connector 52">
                  <a:extLst>
                    <a:ext uri="{FF2B5EF4-FFF2-40B4-BE49-F238E27FC236}">
                      <a16:creationId xmlns:a16="http://schemas.microsoft.com/office/drawing/2014/main" id="{CEFA36E4-97BF-0A93-7C72-C65DA5AC7573}"/>
                    </a:ext>
                  </a:extLst>
                </p:cNvPr>
                <p:cNvCxnSpPr>
                  <a:stCxn id="35" idx="1"/>
                  <a:endCxn id="38" idx="4"/>
                </p:cNvCxnSpPr>
                <p:nvPr/>
              </p:nvCxnSpPr>
              <p:spPr>
                <a:xfrm flipH="1" flipV="1">
                  <a:off x="2021666" y="5157412"/>
                  <a:ext cx="102488" cy="130678"/>
                </a:xfrm>
                <a:prstGeom prst="line">
                  <a:avLst/>
                </a:prstGeom>
                <a:noFill/>
                <a:ln w="12700" cap="flat" cmpd="sng" algn="ctr">
                  <a:solidFill>
                    <a:srgbClr val="FFFFFF"/>
                  </a:solidFill>
                  <a:prstDash val="solid"/>
                  <a:miter lim="800000"/>
                </a:ln>
                <a:effectLst/>
              </p:spPr>
            </p:cxnSp>
            <p:cxnSp>
              <p:nvCxnSpPr>
                <p:cNvPr id="54" name="Straight Connector 53">
                  <a:extLst>
                    <a:ext uri="{FF2B5EF4-FFF2-40B4-BE49-F238E27FC236}">
                      <a16:creationId xmlns:a16="http://schemas.microsoft.com/office/drawing/2014/main" id="{ADB06FBF-35D4-67CC-FB49-0415575685A1}"/>
                    </a:ext>
                  </a:extLst>
                </p:cNvPr>
                <p:cNvCxnSpPr>
                  <a:stCxn id="35" idx="6"/>
                  <a:endCxn id="36" idx="2"/>
                </p:cNvCxnSpPr>
                <p:nvPr/>
              </p:nvCxnSpPr>
              <p:spPr>
                <a:xfrm>
                  <a:off x="2259477" y="5344143"/>
                  <a:ext cx="187874" cy="0"/>
                </a:xfrm>
                <a:prstGeom prst="line">
                  <a:avLst/>
                </a:prstGeom>
                <a:noFill/>
                <a:ln w="12700" cap="flat" cmpd="sng" algn="ctr">
                  <a:solidFill>
                    <a:srgbClr val="FFFFFF"/>
                  </a:solidFill>
                  <a:prstDash val="solid"/>
                  <a:miter lim="800000"/>
                </a:ln>
                <a:effectLst/>
              </p:spPr>
            </p:cxnSp>
            <p:cxnSp>
              <p:nvCxnSpPr>
                <p:cNvPr id="55" name="Straight Connector 54">
                  <a:extLst>
                    <a:ext uri="{FF2B5EF4-FFF2-40B4-BE49-F238E27FC236}">
                      <a16:creationId xmlns:a16="http://schemas.microsoft.com/office/drawing/2014/main" id="{1B7F31F5-B4E0-FE31-FB11-69862C927B2E}"/>
                    </a:ext>
                  </a:extLst>
                </p:cNvPr>
                <p:cNvCxnSpPr>
                  <a:stCxn id="36" idx="6"/>
                  <a:endCxn id="37" idx="2"/>
                </p:cNvCxnSpPr>
                <p:nvPr/>
              </p:nvCxnSpPr>
              <p:spPr>
                <a:xfrm>
                  <a:off x="2605893" y="5344143"/>
                  <a:ext cx="187875" cy="0"/>
                </a:xfrm>
                <a:prstGeom prst="line">
                  <a:avLst/>
                </a:prstGeom>
                <a:noFill/>
                <a:ln w="12700" cap="flat" cmpd="sng" algn="ctr">
                  <a:solidFill>
                    <a:srgbClr val="FFFFFF"/>
                  </a:solidFill>
                  <a:prstDash val="solid"/>
                  <a:miter lim="800000"/>
                </a:ln>
                <a:effectLst/>
              </p:spPr>
            </p:cxnSp>
            <p:cxnSp>
              <p:nvCxnSpPr>
                <p:cNvPr id="56" name="Straight Connector 55">
                  <a:extLst>
                    <a:ext uri="{FF2B5EF4-FFF2-40B4-BE49-F238E27FC236}">
                      <a16:creationId xmlns:a16="http://schemas.microsoft.com/office/drawing/2014/main" id="{7DBC6661-F0B5-D725-B811-A56459CDEA7B}"/>
                    </a:ext>
                  </a:extLst>
                </p:cNvPr>
                <p:cNvCxnSpPr>
                  <a:stCxn id="34" idx="2"/>
                  <a:endCxn id="33" idx="6"/>
                </p:cNvCxnSpPr>
                <p:nvPr/>
              </p:nvCxnSpPr>
              <p:spPr>
                <a:xfrm flipH="1">
                  <a:off x="2614557" y="4818773"/>
                  <a:ext cx="187875" cy="0"/>
                </a:xfrm>
                <a:prstGeom prst="line">
                  <a:avLst/>
                </a:prstGeom>
                <a:noFill/>
                <a:ln w="12700" cap="flat" cmpd="sng" algn="ctr">
                  <a:solidFill>
                    <a:srgbClr val="FFFFFF"/>
                  </a:solidFill>
                  <a:prstDash val="solid"/>
                  <a:miter lim="800000"/>
                </a:ln>
                <a:effectLst/>
              </p:spPr>
            </p:cxnSp>
            <p:cxnSp>
              <p:nvCxnSpPr>
                <p:cNvPr id="57" name="Straight Connector 56">
                  <a:extLst>
                    <a:ext uri="{FF2B5EF4-FFF2-40B4-BE49-F238E27FC236}">
                      <a16:creationId xmlns:a16="http://schemas.microsoft.com/office/drawing/2014/main" id="{62D1827B-15EF-B138-41CC-7C7F05F933F2}"/>
                    </a:ext>
                  </a:extLst>
                </p:cNvPr>
                <p:cNvCxnSpPr>
                  <a:stCxn id="33" idx="2"/>
                  <a:endCxn id="32" idx="6"/>
                </p:cNvCxnSpPr>
                <p:nvPr/>
              </p:nvCxnSpPr>
              <p:spPr>
                <a:xfrm flipH="1">
                  <a:off x="2268141" y="4818773"/>
                  <a:ext cx="187874" cy="0"/>
                </a:xfrm>
                <a:prstGeom prst="line">
                  <a:avLst/>
                </a:prstGeom>
                <a:noFill/>
                <a:ln w="12700" cap="flat" cmpd="sng" algn="ctr">
                  <a:solidFill>
                    <a:srgbClr val="FFFFFF"/>
                  </a:solidFill>
                  <a:prstDash val="solid"/>
                  <a:miter lim="800000"/>
                </a:ln>
                <a:effectLst/>
              </p:spPr>
            </p:cxnSp>
          </p:grpSp>
          <p:grpSp>
            <p:nvGrpSpPr>
              <p:cNvPr id="29" name="Group 28">
                <a:extLst>
                  <a:ext uri="{FF2B5EF4-FFF2-40B4-BE49-F238E27FC236}">
                    <a16:creationId xmlns:a16="http://schemas.microsoft.com/office/drawing/2014/main" id="{2A8A28BC-4E2A-93F2-755C-48D24945C39E}"/>
                  </a:ext>
                  <a:ext uri="{C183D7F6-B498-43B3-948B-1728B52AA6E4}">
                    <adec:decorative xmlns:adec="http://schemas.microsoft.com/office/drawing/2017/decorative" val="1"/>
                  </a:ext>
                </a:extLst>
              </p:cNvPr>
              <p:cNvGrpSpPr/>
              <p:nvPr/>
            </p:nvGrpSpPr>
            <p:grpSpPr>
              <a:xfrm>
                <a:off x="1316481" y="5894006"/>
                <a:ext cx="360925" cy="360925"/>
                <a:chOff x="9972875" y="2343390"/>
                <a:chExt cx="919370" cy="919370"/>
              </a:xfrm>
            </p:grpSpPr>
            <p:sp>
              <p:nvSpPr>
                <p:cNvPr id="30" name="Oval 29">
                  <a:extLst>
                    <a:ext uri="{FF2B5EF4-FFF2-40B4-BE49-F238E27FC236}">
                      <a16:creationId xmlns:a16="http://schemas.microsoft.com/office/drawing/2014/main" id="{6C985989-D42F-245A-8392-187368CC7C12}"/>
                    </a:ext>
                    <a:ext uri="{C183D7F6-B498-43B3-948B-1728B52AA6E4}">
                      <adec:decorative xmlns:adec="http://schemas.microsoft.com/office/drawing/2017/decorative" val="1"/>
                    </a:ext>
                  </a:extLst>
                </p:cNvPr>
                <p:cNvSpPr/>
                <p:nvPr/>
              </p:nvSpPr>
              <p:spPr bwMode="auto">
                <a:xfrm>
                  <a:off x="9972875" y="2343390"/>
                  <a:ext cx="919370" cy="919370"/>
                </a:xfrm>
                <a:prstGeom prst="ellipse">
                  <a:avLst/>
                </a:prstGeom>
                <a:solidFill>
                  <a:srgbClr val="FFFFFF"/>
                </a:solidFill>
                <a:ln w="25400" cap="flat" cmpd="sng" algn="ctr">
                  <a:solidFill>
                    <a:srgbClr val="0078D4"/>
                  </a:solidFill>
                  <a:prstDash val="solid"/>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313" b="1" i="0" u="none" strike="noStrike" kern="0" cap="none" spc="0" normalizeH="0" baseline="0" noProof="0">
                    <a:ln>
                      <a:noFill/>
                    </a:ln>
                    <a:solidFill>
                      <a:srgbClr val="2F2F2F"/>
                    </a:solidFill>
                    <a:effectLst/>
                    <a:uLnTx/>
                    <a:uFillTx/>
                    <a:latin typeface="Segoe UI Semibold" panose="020B0502040204020203" pitchFamily="34" charset="0"/>
                    <a:ea typeface="+mn-ea"/>
                    <a:cs typeface="Segoe UI Semibold" panose="020B0502040204020203" pitchFamily="34" charset="0"/>
                  </a:endParaRPr>
                </a:p>
              </p:txBody>
            </p:sp>
            <p:sp>
              <p:nvSpPr>
                <p:cNvPr id="31" name="Graphic 40">
                  <a:extLst>
                    <a:ext uri="{FF2B5EF4-FFF2-40B4-BE49-F238E27FC236}">
                      <a16:creationId xmlns:a16="http://schemas.microsoft.com/office/drawing/2014/main" id="{653DC6EC-6925-0C7E-236B-20FB1B04914E}"/>
                    </a:ext>
                  </a:extLst>
                </p:cNvPr>
                <p:cNvSpPr>
                  <a:spLocks noChangeAspect="1"/>
                </p:cNvSpPr>
                <p:nvPr/>
              </p:nvSpPr>
              <p:spPr>
                <a:xfrm>
                  <a:off x="10175254" y="2548863"/>
                  <a:ext cx="514612" cy="508425"/>
                </a:xfrm>
                <a:custGeom>
                  <a:avLst/>
                  <a:gdLst>
                    <a:gd name="connsiteX0" fmla="*/ 76200 w 381000"/>
                    <a:gd name="connsiteY0" fmla="*/ 76200 h 376420"/>
                    <a:gd name="connsiteX1" fmla="*/ 76200 w 381000"/>
                    <a:gd name="connsiteY1" fmla="*/ 109538 h 376420"/>
                    <a:gd name="connsiteX2" fmla="*/ 45244 w 381000"/>
                    <a:gd name="connsiteY2" fmla="*/ 109538 h 376420"/>
                    <a:gd name="connsiteX3" fmla="*/ 0 w 381000"/>
                    <a:gd name="connsiteY3" fmla="*/ 154781 h 376420"/>
                    <a:gd name="connsiteX4" fmla="*/ 0 w 381000"/>
                    <a:gd name="connsiteY4" fmla="*/ 330994 h 376420"/>
                    <a:gd name="connsiteX5" fmla="*/ 45244 w 381000"/>
                    <a:gd name="connsiteY5" fmla="*/ 376238 h 376420"/>
                    <a:gd name="connsiteX6" fmla="*/ 259556 w 381000"/>
                    <a:gd name="connsiteY6" fmla="*/ 376238 h 376420"/>
                    <a:gd name="connsiteX7" fmla="*/ 264887 w 381000"/>
                    <a:gd name="connsiteY7" fmla="*/ 375927 h 376420"/>
                    <a:gd name="connsiteX8" fmla="*/ 252626 w 381000"/>
                    <a:gd name="connsiteY8" fmla="*/ 365943 h 376420"/>
                    <a:gd name="connsiteX9" fmla="*/ 209550 w 381000"/>
                    <a:gd name="connsiteY9" fmla="*/ 273844 h 376420"/>
                    <a:gd name="connsiteX10" fmla="*/ 209550 w 381000"/>
                    <a:gd name="connsiteY10" fmla="*/ 222307 h 376420"/>
                    <a:gd name="connsiteX11" fmla="*/ 234295 w 381000"/>
                    <a:gd name="connsiteY11" fmla="*/ 196146 h 376420"/>
                    <a:gd name="connsiteX12" fmla="*/ 234404 w 381000"/>
                    <a:gd name="connsiteY12" fmla="*/ 196140 h 376420"/>
                    <a:gd name="connsiteX13" fmla="*/ 235038 w 381000"/>
                    <a:gd name="connsiteY13" fmla="*/ 196098 h 376420"/>
                    <a:gd name="connsiteX14" fmla="*/ 237674 w 381000"/>
                    <a:gd name="connsiteY14" fmla="*/ 195885 h 376420"/>
                    <a:gd name="connsiteX15" fmla="*/ 246762 w 381000"/>
                    <a:gd name="connsiteY15" fmla="*/ 194836 h 376420"/>
                    <a:gd name="connsiteX16" fmla="*/ 265178 w 381000"/>
                    <a:gd name="connsiteY16" fmla="*/ 190463 h 376420"/>
                    <a:gd name="connsiteX17" fmla="*/ 278087 w 381000"/>
                    <a:gd name="connsiteY17" fmla="*/ 181386 h 376420"/>
                    <a:gd name="connsiteX18" fmla="*/ 284127 w 381000"/>
                    <a:gd name="connsiteY18" fmla="*/ 176118 h 376420"/>
                    <a:gd name="connsiteX19" fmla="*/ 285835 w 381000"/>
                    <a:gd name="connsiteY19" fmla="*/ 174533 h 376420"/>
                    <a:gd name="connsiteX20" fmla="*/ 286242 w 381000"/>
                    <a:gd name="connsiteY20" fmla="*/ 174147 h 376420"/>
                    <a:gd name="connsiteX21" fmla="*/ 286311 w 381000"/>
                    <a:gd name="connsiteY21" fmla="*/ 174080 h 376420"/>
                    <a:gd name="connsiteX22" fmla="*/ 304800 w 381000"/>
                    <a:gd name="connsiteY22" fmla="*/ 166688 h 376420"/>
                    <a:gd name="connsiteX23" fmla="*/ 304800 w 381000"/>
                    <a:gd name="connsiteY23" fmla="*/ 154781 h 376420"/>
                    <a:gd name="connsiteX24" fmla="*/ 259556 w 381000"/>
                    <a:gd name="connsiteY24" fmla="*/ 109538 h 376420"/>
                    <a:gd name="connsiteX25" fmla="*/ 228600 w 381000"/>
                    <a:gd name="connsiteY25" fmla="*/ 109538 h 376420"/>
                    <a:gd name="connsiteX26" fmla="*/ 228600 w 381000"/>
                    <a:gd name="connsiteY26" fmla="*/ 76200 h 376420"/>
                    <a:gd name="connsiteX27" fmla="*/ 152400 w 381000"/>
                    <a:gd name="connsiteY27" fmla="*/ 0 h 376420"/>
                    <a:gd name="connsiteX28" fmla="*/ 76200 w 381000"/>
                    <a:gd name="connsiteY28" fmla="*/ 76200 h 376420"/>
                    <a:gd name="connsiteX29" fmla="*/ 152400 w 381000"/>
                    <a:gd name="connsiteY29" fmla="*/ 23813 h 376420"/>
                    <a:gd name="connsiteX30" fmla="*/ 204788 w 381000"/>
                    <a:gd name="connsiteY30" fmla="*/ 76200 h 376420"/>
                    <a:gd name="connsiteX31" fmla="*/ 204788 w 381000"/>
                    <a:gd name="connsiteY31" fmla="*/ 109538 h 376420"/>
                    <a:gd name="connsiteX32" fmla="*/ 100013 w 381000"/>
                    <a:gd name="connsiteY32" fmla="*/ 109538 h 376420"/>
                    <a:gd name="connsiteX33" fmla="*/ 100013 w 381000"/>
                    <a:gd name="connsiteY33" fmla="*/ 76200 h 376420"/>
                    <a:gd name="connsiteX34" fmla="*/ 152400 w 381000"/>
                    <a:gd name="connsiteY34" fmla="*/ 23813 h 376420"/>
                    <a:gd name="connsiteX35" fmla="*/ 180975 w 381000"/>
                    <a:gd name="connsiteY35" fmla="*/ 242888 h 376420"/>
                    <a:gd name="connsiteX36" fmla="*/ 152400 w 381000"/>
                    <a:gd name="connsiteY36" fmla="*/ 271463 h 376420"/>
                    <a:gd name="connsiteX37" fmla="*/ 123825 w 381000"/>
                    <a:gd name="connsiteY37" fmla="*/ 242888 h 376420"/>
                    <a:gd name="connsiteX38" fmla="*/ 152400 w 381000"/>
                    <a:gd name="connsiteY38" fmla="*/ 214313 h 376420"/>
                    <a:gd name="connsiteX39" fmla="*/ 180975 w 381000"/>
                    <a:gd name="connsiteY39" fmla="*/ 242888 h 376420"/>
                    <a:gd name="connsiteX40" fmla="*/ 228600 w 381000"/>
                    <a:gd name="connsiteY40" fmla="*/ 221552 h 376420"/>
                    <a:gd name="connsiteX41" fmla="*/ 228600 w 381000"/>
                    <a:gd name="connsiteY41" fmla="*/ 276227 h 376420"/>
                    <a:gd name="connsiteX42" fmla="*/ 302156 w 381000"/>
                    <a:gd name="connsiteY42" fmla="*/ 375823 h 376420"/>
                    <a:gd name="connsiteX43" fmla="*/ 307419 w 381000"/>
                    <a:gd name="connsiteY43" fmla="*/ 375827 h 376420"/>
                    <a:gd name="connsiteX44" fmla="*/ 381000 w 381000"/>
                    <a:gd name="connsiteY44" fmla="*/ 278249 h 376420"/>
                    <a:gd name="connsiteX45" fmla="*/ 381000 w 381000"/>
                    <a:gd name="connsiteY45" fmla="*/ 221549 h 376420"/>
                    <a:gd name="connsiteX46" fmla="*/ 373759 w 381000"/>
                    <a:gd name="connsiteY46" fmla="*/ 214207 h 376420"/>
                    <a:gd name="connsiteX47" fmla="*/ 338124 w 381000"/>
                    <a:gd name="connsiteY47" fmla="*/ 208599 h 376420"/>
                    <a:gd name="connsiteX48" fmla="*/ 310272 w 381000"/>
                    <a:gd name="connsiteY48" fmla="*/ 188169 h 376420"/>
                    <a:gd name="connsiteX49" fmla="*/ 299325 w 381000"/>
                    <a:gd name="connsiteY49" fmla="*/ 188166 h 376420"/>
                    <a:gd name="connsiteX50" fmla="*/ 271464 w 381000"/>
                    <a:gd name="connsiteY50" fmla="*/ 208599 h 376420"/>
                    <a:gd name="connsiteX51" fmla="*/ 235842 w 381000"/>
                    <a:gd name="connsiteY51" fmla="*/ 214208 h 376420"/>
                    <a:gd name="connsiteX52" fmla="*/ 228600 w 381000"/>
                    <a:gd name="connsiteY52" fmla="*/ 221552 h 37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81000" h="376420">
                      <a:moveTo>
                        <a:pt x="76200" y="76200"/>
                      </a:moveTo>
                      <a:lnTo>
                        <a:pt x="76200" y="109538"/>
                      </a:lnTo>
                      <a:lnTo>
                        <a:pt x="45244" y="109538"/>
                      </a:lnTo>
                      <a:cubicBezTo>
                        <a:pt x="20256" y="109538"/>
                        <a:pt x="0" y="129793"/>
                        <a:pt x="0" y="154781"/>
                      </a:cubicBezTo>
                      <a:lnTo>
                        <a:pt x="0" y="330994"/>
                      </a:lnTo>
                      <a:cubicBezTo>
                        <a:pt x="0" y="355982"/>
                        <a:pt x="20256" y="376238"/>
                        <a:pt x="45244" y="376238"/>
                      </a:cubicBezTo>
                      <a:lnTo>
                        <a:pt x="259556" y="376238"/>
                      </a:lnTo>
                      <a:cubicBezTo>
                        <a:pt x="261360" y="376238"/>
                        <a:pt x="263140" y="376132"/>
                        <a:pt x="264887" y="375927"/>
                      </a:cubicBezTo>
                      <a:cubicBezTo>
                        <a:pt x="260925" y="373007"/>
                        <a:pt x="256784" y="369684"/>
                        <a:pt x="252626" y="365943"/>
                      </a:cubicBezTo>
                      <a:cubicBezTo>
                        <a:pt x="232122" y="347495"/>
                        <a:pt x="209550" y="317144"/>
                        <a:pt x="209550" y="273844"/>
                      </a:cubicBezTo>
                      <a:lnTo>
                        <a:pt x="209550" y="222307"/>
                      </a:lnTo>
                      <a:cubicBezTo>
                        <a:pt x="209550" y="208403"/>
                        <a:pt x="220413" y="196916"/>
                        <a:pt x="234295" y="196146"/>
                      </a:cubicBezTo>
                      <a:lnTo>
                        <a:pt x="234404" y="196140"/>
                      </a:lnTo>
                      <a:cubicBezTo>
                        <a:pt x="234529" y="196132"/>
                        <a:pt x="234744" y="196118"/>
                        <a:pt x="235038" y="196098"/>
                      </a:cubicBezTo>
                      <a:cubicBezTo>
                        <a:pt x="235628" y="196056"/>
                        <a:pt x="236530" y="195987"/>
                        <a:pt x="237674" y="195885"/>
                      </a:cubicBezTo>
                      <a:cubicBezTo>
                        <a:pt x="239980" y="195680"/>
                        <a:pt x="243189" y="195344"/>
                        <a:pt x="246762" y="194836"/>
                      </a:cubicBezTo>
                      <a:cubicBezTo>
                        <a:pt x="254648" y="193713"/>
                        <a:pt x="261563" y="192104"/>
                        <a:pt x="265178" y="190463"/>
                      </a:cubicBezTo>
                      <a:cubicBezTo>
                        <a:pt x="267810" y="189267"/>
                        <a:pt x="272652" y="185901"/>
                        <a:pt x="278087" y="181386"/>
                      </a:cubicBezTo>
                      <a:cubicBezTo>
                        <a:pt x="280507" y="179374"/>
                        <a:pt x="282622" y="177493"/>
                        <a:pt x="284127" y="176118"/>
                      </a:cubicBezTo>
                      <a:cubicBezTo>
                        <a:pt x="284874" y="175435"/>
                        <a:pt x="285456" y="174891"/>
                        <a:pt x="285835" y="174533"/>
                      </a:cubicBezTo>
                      <a:lnTo>
                        <a:pt x="286242" y="174147"/>
                      </a:lnTo>
                      <a:lnTo>
                        <a:pt x="286311" y="174080"/>
                      </a:lnTo>
                      <a:cubicBezTo>
                        <a:pt x="291455" y="169091"/>
                        <a:pt x="298136" y="166626"/>
                        <a:pt x="304800" y="166688"/>
                      </a:cubicBezTo>
                      <a:lnTo>
                        <a:pt x="304800" y="154781"/>
                      </a:lnTo>
                      <a:cubicBezTo>
                        <a:pt x="304800" y="129793"/>
                        <a:pt x="284544" y="109538"/>
                        <a:pt x="259556" y="109538"/>
                      </a:cubicBezTo>
                      <a:lnTo>
                        <a:pt x="228600" y="109538"/>
                      </a:lnTo>
                      <a:lnTo>
                        <a:pt x="228600" y="76200"/>
                      </a:lnTo>
                      <a:cubicBezTo>
                        <a:pt x="228600" y="34116"/>
                        <a:pt x="194484" y="0"/>
                        <a:pt x="152400" y="0"/>
                      </a:cubicBezTo>
                      <a:cubicBezTo>
                        <a:pt x="110316" y="0"/>
                        <a:pt x="76200" y="34116"/>
                        <a:pt x="76200" y="76200"/>
                      </a:cubicBezTo>
                      <a:close/>
                      <a:moveTo>
                        <a:pt x="152400" y="23813"/>
                      </a:moveTo>
                      <a:cubicBezTo>
                        <a:pt x="181333" y="23813"/>
                        <a:pt x="204788" y="47267"/>
                        <a:pt x="204788" y="76200"/>
                      </a:cubicBezTo>
                      <a:lnTo>
                        <a:pt x="204788" y="109538"/>
                      </a:lnTo>
                      <a:lnTo>
                        <a:pt x="100013" y="109538"/>
                      </a:lnTo>
                      <a:lnTo>
                        <a:pt x="100013" y="76200"/>
                      </a:lnTo>
                      <a:cubicBezTo>
                        <a:pt x="100013" y="47267"/>
                        <a:pt x="123467" y="23813"/>
                        <a:pt x="152400" y="23813"/>
                      </a:cubicBezTo>
                      <a:close/>
                      <a:moveTo>
                        <a:pt x="180975" y="242888"/>
                      </a:moveTo>
                      <a:cubicBezTo>
                        <a:pt x="180975" y="258669"/>
                        <a:pt x="168182" y="271463"/>
                        <a:pt x="152400" y="271463"/>
                      </a:cubicBezTo>
                      <a:cubicBezTo>
                        <a:pt x="136618" y="271463"/>
                        <a:pt x="123825" y="258669"/>
                        <a:pt x="123825" y="242888"/>
                      </a:cubicBezTo>
                      <a:cubicBezTo>
                        <a:pt x="123825" y="227106"/>
                        <a:pt x="136618" y="214313"/>
                        <a:pt x="152400" y="214313"/>
                      </a:cubicBezTo>
                      <a:cubicBezTo>
                        <a:pt x="168182" y="214313"/>
                        <a:pt x="180975" y="227106"/>
                        <a:pt x="180975" y="242888"/>
                      </a:cubicBezTo>
                      <a:close/>
                      <a:moveTo>
                        <a:pt x="228600" y="221552"/>
                      </a:moveTo>
                      <a:lnTo>
                        <a:pt x="228600" y="276227"/>
                      </a:lnTo>
                      <a:cubicBezTo>
                        <a:pt x="228600" y="337974"/>
                        <a:pt x="288743" y="369549"/>
                        <a:pt x="302156" y="375823"/>
                      </a:cubicBezTo>
                      <a:cubicBezTo>
                        <a:pt x="303857" y="376619"/>
                        <a:pt x="305717" y="376619"/>
                        <a:pt x="307419" y="375827"/>
                      </a:cubicBezTo>
                      <a:cubicBezTo>
                        <a:pt x="320839" y="369580"/>
                        <a:pt x="381000" y="338228"/>
                        <a:pt x="381000" y="278249"/>
                      </a:cubicBezTo>
                      <a:lnTo>
                        <a:pt x="381000" y="221549"/>
                      </a:lnTo>
                      <a:cubicBezTo>
                        <a:pt x="381000" y="217561"/>
                        <a:pt x="377744" y="214343"/>
                        <a:pt x="373759" y="214207"/>
                      </a:cubicBezTo>
                      <a:cubicBezTo>
                        <a:pt x="364597" y="213893"/>
                        <a:pt x="348735" y="212739"/>
                        <a:pt x="338124" y="208599"/>
                      </a:cubicBezTo>
                      <a:cubicBezTo>
                        <a:pt x="328258" y="204749"/>
                        <a:pt x="316856" y="194597"/>
                        <a:pt x="310272" y="188169"/>
                      </a:cubicBezTo>
                      <a:cubicBezTo>
                        <a:pt x="307263" y="185232"/>
                        <a:pt x="302335" y="185231"/>
                        <a:pt x="299325" y="188166"/>
                      </a:cubicBezTo>
                      <a:cubicBezTo>
                        <a:pt x="292735" y="194593"/>
                        <a:pt x="281323" y="204748"/>
                        <a:pt x="271464" y="208599"/>
                      </a:cubicBezTo>
                      <a:cubicBezTo>
                        <a:pt x="260859" y="212742"/>
                        <a:pt x="245002" y="213895"/>
                        <a:pt x="235842" y="214208"/>
                      </a:cubicBezTo>
                      <a:cubicBezTo>
                        <a:pt x="231857" y="214344"/>
                        <a:pt x="228600" y="217563"/>
                        <a:pt x="228600" y="221552"/>
                      </a:cubicBezTo>
                      <a:close/>
                    </a:path>
                  </a:pathLst>
                </a:custGeom>
                <a:gradFill flip="none" rotWithShape="1">
                  <a:gsLst>
                    <a:gs pos="67000">
                      <a:srgbClr val="0078D4"/>
                    </a:gs>
                    <a:gs pos="0">
                      <a:srgbClr val="C03BC4"/>
                    </a:gs>
                  </a:gsLst>
                  <a:lin ang="600000" scaled="0"/>
                  <a:tileRect/>
                </a:gradFill>
                <a:ln w="9525" cap="flat" cmpd="sng" algn="ctr">
                  <a:no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grpSp>
      </p:grpSp>
      <p:sp>
        <p:nvSpPr>
          <p:cNvPr id="58" name="TextBox 57">
            <a:extLst>
              <a:ext uri="{FF2B5EF4-FFF2-40B4-BE49-F238E27FC236}">
                <a16:creationId xmlns:a16="http://schemas.microsoft.com/office/drawing/2014/main" id="{CF97BCEC-F05C-EBFB-16E8-F10B1AB182D7}"/>
              </a:ext>
              <a:ext uri="{C183D7F6-B498-43B3-948B-1728B52AA6E4}">
                <adec:decorative xmlns:adec="http://schemas.microsoft.com/office/drawing/2017/decorative" val="1"/>
              </a:ext>
            </a:extLst>
          </p:cNvPr>
          <p:cNvSpPr txBox="1"/>
          <p:nvPr/>
        </p:nvSpPr>
        <p:spPr>
          <a:xfrm>
            <a:off x="8514057" y="1810584"/>
            <a:ext cx="1567055" cy="323165"/>
          </a:xfrm>
          <a:prstGeom prst="rect">
            <a:avLst/>
          </a:prstGeom>
          <a:noFill/>
        </p:spPr>
        <p:txBody>
          <a:bodyPr wrap="squar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750" b="0"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Customer data is not stored or used to train the model</a:t>
            </a:r>
          </a:p>
        </p:txBody>
      </p:sp>
      <p:sp>
        <p:nvSpPr>
          <p:cNvPr id="59" name="Isosceles Triangle 1238">
            <a:extLst>
              <a:ext uri="{FF2B5EF4-FFF2-40B4-BE49-F238E27FC236}">
                <a16:creationId xmlns:a16="http://schemas.microsoft.com/office/drawing/2014/main" id="{D4E121B8-BF4E-66A2-F5EE-D519EADBC730}"/>
              </a:ext>
              <a:ext uri="{C183D7F6-B498-43B3-948B-1728B52AA6E4}">
                <adec:decorative xmlns:adec="http://schemas.microsoft.com/office/drawing/2017/decorative" val="1"/>
              </a:ext>
            </a:extLst>
          </p:cNvPr>
          <p:cNvSpPr/>
          <p:nvPr/>
        </p:nvSpPr>
        <p:spPr>
          <a:xfrm>
            <a:off x="9218229" y="2138058"/>
            <a:ext cx="158709" cy="82495"/>
          </a:xfrm>
          <a:prstGeom prst="triangle">
            <a:avLst/>
          </a:prstGeom>
          <a:solidFill>
            <a:srgbClr val="A9A9A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prstClr val="white"/>
              </a:solidFill>
              <a:effectLst/>
              <a:uLnTx/>
              <a:uFillTx/>
              <a:latin typeface="Segoe UI"/>
              <a:ea typeface="+mn-ea"/>
              <a:cs typeface="Segoe UI" panose="020B0502040204020203" pitchFamily="34" charset="0"/>
            </a:endParaRPr>
          </a:p>
        </p:txBody>
      </p:sp>
      <p:sp>
        <p:nvSpPr>
          <p:cNvPr id="60" name="Freeform: Shape 1239">
            <a:extLst>
              <a:ext uri="{FF2B5EF4-FFF2-40B4-BE49-F238E27FC236}">
                <a16:creationId xmlns:a16="http://schemas.microsoft.com/office/drawing/2014/main" id="{25549060-D8B1-BC33-A731-E20F4752A76D}"/>
              </a:ext>
              <a:ext uri="{C183D7F6-B498-43B3-948B-1728B52AA6E4}">
                <adec:decorative xmlns:adec="http://schemas.microsoft.com/office/drawing/2017/decorative" val="1"/>
              </a:ext>
            </a:extLst>
          </p:cNvPr>
          <p:cNvSpPr/>
          <p:nvPr/>
        </p:nvSpPr>
        <p:spPr>
          <a:xfrm>
            <a:off x="3466529" y="3421177"/>
            <a:ext cx="4708893" cy="1032727"/>
          </a:xfrm>
          <a:custGeom>
            <a:avLst/>
            <a:gdLst>
              <a:gd name="connsiteX0" fmla="*/ 0 w 5276850"/>
              <a:gd name="connsiteY0" fmla="*/ 1157288 h 1157288"/>
              <a:gd name="connsiteX1" fmla="*/ 2495550 w 5276850"/>
              <a:gd name="connsiteY1" fmla="*/ 19050 h 1157288"/>
              <a:gd name="connsiteX2" fmla="*/ 5276850 w 5276850"/>
              <a:gd name="connsiteY2" fmla="*/ 0 h 1157288"/>
              <a:gd name="connsiteX3" fmla="*/ 5276850 w 5276850"/>
              <a:gd name="connsiteY3" fmla="*/ 0 h 1157288"/>
            </a:gdLst>
            <a:ahLst/>
            <a:cxnLst>
              <a:cxn ang="0">
                <a:pos x="connsiteX0" y="connsiteY0"/>
              </a:cxn>
              <a:cxn ang="0">
                <a:pos x="connsiteX1" y="connsiteY1"/>
              </a:cxn>
              <a:cxn ang="0">
                <a:pos x="connsiteX2" y="connsiteY2"/>
              </a:cxn>
              <a:cxn ang="0">
                <a:pos x="connsiteX3" y="connsiteY3"/>
              </a:cxn>
            </a:cxnLst>
            <a:rect l="l" t="t" r="r" b="b"/>
            <a:pathLst>
              <a:path w="5276850" h="1157288">
                <a:moveTo>
                  <a:pt x="0" y="1157288"/>
                </a:moveTo>
                <a:lnTo>
                  <a:pt x="2495550" y="19050"/>
                </a:lnTo>
                <a:lnTo>
                  <a:pt x="5276850" y="0"/>
                </a:lnTo>
                <a:lnTo>
                  <a:pt x="5276850" y="0"/>
                </a:lnTo>
              </a:path>
            </a:pathLst>
          </a:custGeom>
          <a:noFill/>
          <a:ln w="19050" cap="rnd" cmpd="sng" algn="ctr">
            <a:solidFill>
              <a:srgbClr val="FFFFFF">
                <a:lumMod val="50000"/>
              </a:srgbClr>
            </a:solidFill>
            <a:prstDash val="solid"/>
            <a:miter lim="800000"/>
            <a:headEnd type="arrow" w="med" len="med"/>
            <a:tailEnd type="none" w="med" len="med"/>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1" name="Freeform: Shape 1240">
            <a:extLst>
              <a:ext uri="{FF2B5EF4-FFF2-40B4-BE49-F238E27FC236}">
                <a16:creationId xmlns:a16="http://schemas.microsoft.com/office/drawing/2014/main" id="{FD8C3E8A-B171-1740-56AB-C7793C8B60A7}"/>
              </a:ext>
              <a:ext uri="{C183D7F6-B498-43B3-948B-1728B52AA6E4}">
                <adec:decorative xmlns:adec="http://schemas.microsoft.com/office/drawing/2017/decorative" val="1"/>
              </a:ext>
            </a:extLst>
          </p:cNvPr>
          <p:cNvSpPr/>
          <p:nvPr/>
        </p:nvSpPr>
        <p:spPr>
          <a:xfrm>
            <a:off x="3415377" y="3223036"/>
            <a:ext cx="4708893" cy="1032727"/>
          </a:xfrm>
          <a:custGeom>
            <a:avLst/>
            <a:gdLst>
              <a:gd name="connsiteX0" fmla="*/ 0 w 5276850"/>
              <a:gd name="connsiteY0" fmla="*/ 1157288 h 1157288"/>
              <a:gd name="connsiteX1" fmla="*/ 2495550 w 5276850"/>
              <a:gd name="connsiteY1" fmla="*/ 19050 h 1157288"/>
              <a:gd name="connsiteX2" fmla="*/ 5276850 w 5276850"/>
              <a:gd name="connsiteY2" fmla="*/ 0 h 1157288"/>
              <a:gd name="connsiteX3" fmla="*/ 5276850 w 5276850"/>
              <a:gd name="connsiteY3" fmla="*/ 0 h 1157288"/>
            </a:gdLst>
            <a:ahLst/>
            <a:cxnLst>
              <a:cxn ang="0">
                <a:pos x="connsiteX0" y="connsiteY0"/>
              </a:cxn>
              <a:cxn ang="0">
                <a:pos x="connsiteX1" y="connsiteY1"/>
              </a:cxn>
              <a:cxn ang="0">
                <a:pos x="connsiteX2" y="connsiteY2"/>
              </a:cxn>
              <a:cxn ang="0">
                <a:pos x="connsiteX3" y="connsiteY3"/>
              </a:cxn>
            </a:cxnLst>
            <a:rect l="l" t="t" r="r" b="b"/>
            <a:pathLst>
              <a:path w="5276850" h="1157288">
                <a:moveTo>
                  <a:pt x="0" y="1157288"/>
                </a:moveTo>
                <a:lnTo>
                  <a:pt x="2495550" y="19050"/>
                </a:lnTo>
                <a:lnTo>
                  <a:pt x="5276850" y="0"/>
                </a:lnTo>
                <a:lnTo>
                  <a:pt x="5276850" y="0"/>
                </a:lnTo>
              </a:path>
            </a:pathLst>
          </a:custGeom>
          <a:noFill/>
          <a:ln w="19050" cap="rnd" cmpd="sng" algn="ctr">
            <a:solidFill>
              <a:srgbClr val="FFFFFF">
                <a:lumMod val="50000"/>
              </a:srgbClr>
            </a:solidFill>
            <a:prstDash val="solid"/>
            <a:miter lim="800000"/>
            <a:headEnd type="none" w="med" len="med"/>
            <a:tailEnd type="arrow" w="med" len="med"/>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cxnSp>
        <p:nvCxnSpPr>
          <p:cNvPr id="62" name="Straight Arrow Connector 61">
            <a:extLst>
              <a:ext uri="{FF2B5EF4-FFF2-40B4-BE49-F238E27FC236}">
                <a16:creationId xmlns:a16="http://schemas.microsoft.com/office/drawing/2014/main" id="{050B0DE2-CC72-8731-FA48-725E10BB0278}"/>
              </a:ext>
              <a:ext uri="{C183D7F6-B498-43B3-948B-1728B52AA6E4}">
                <adec:decorative xmlns:adec="http://schemas.microsoft.com/office/drawing/2017/decorative" val="1"/>
              </a:ext>
            </a:extLst>
          </p:cNvPr>
          <p:cNvCxnSpPr/>
          <p:nvPr/>
        </p:nvCxnSpPr>
        <p:spPr>
          <a:xfrm flipH="1">
            <a:off x="3297022" y="3331469"/>
            <a:ext cx="1660652" cy="718159"/>
          </a:xfrm>
          <a:prstGeom prst="straightConnector1">
            <a:avLst/>
          </a:prstGeom>
          <a:noFill/>
          <a:ln w="19050" cap="rnd" cmpd="sng" algn="ctr">
            <a:solidFill>
              <a:srgbClr val="FFFFFF">
                <a:lumMod val="50000"/>
              </a:srgbClr>
            </a:solidFill>
            <a:prstDash val="solid"/>
            <a:miter lim="800000"/>
            <a:headEnd type="none" w="med" len="med"/>
            <a:tailEnd type="arrow" w="med" len="med"/>
          </a:ln>
          <a:effectLst/>
        </p:spPr>
      </p:cxnSp>
      <p:cxnSp>
        <p:nvCxnSpPr>
          <p:cNvPr id="63" name="Straight Arrow Connector 62">
            <a:extLst>
              <a:ext uri="{FF2B5EF4-FFF2-40B4-BE49-F238E27FC236}">
                <a16:creationId xmlns:a16="http://schemas.microsoft.com/office/drawing/2014/main" id="{CD61C635-4C85-B446-4D91-144FBD1FFD10}"/>
              </a:ext>
              <a:ext uri="{C183D7F6-B498-43B3-948B-1728B52AA6E4}">
                <adec:decorative xmlns:adec="http://schemas.microsoft.com/office/drawing/2017/decorative" val="1"/>
              </a:ext>
            </a:extLst>
          </p:cNvPr>
          <p:cNvCxnSpPr>
            <a:cxnSpLocks/>
          </p:cNvCxnSpPr>
          <p:nvPr/>
        </p:nvCxnSpPr>
        <p:spPr>
          <a:xfrm flipH="1" flipV="1">
            <a:off x="3263730" y="1762319"/>
            <a:ext cx="1866728" cy="821265"/>
          </a:xfrm>
          <a:prstGeom prst="straightConnector1">
            <a:avLst/>
          </a:prstGeom>
          <a:noFill/>
          <a:ln w="19050" cap="rnd" cmpd="sng" algn="ctr">
            <a:solidFill>
              <a:srgbClr val="FFFFFF">
                <a:lumMod val="50000"/>
              </a:srgbClr>
            </a:solidFill>
            <a:prstDash val="solid"/>
            <a:miter lim="800000"/>
            <a:headEnd type="none" w="med" len="med"/>
            <a:tailEnd type="arrow" w="med" len="med"/>
          </a:ln>
          <a:effectLst/>
        </p:spPr>
      </p:cxnSp>
      <p:cxnSp>
        <p:nvCxnSpPr>
          <p:cNvPr id="64" name="Straight Arrow Connector 63">
            <a:extLst>
              <a:ext uri="{FF2B5EF4-FFF2-40B4-BE49-F238E27FC236}">
                <a16:creationId xmlns:a16="http://schemas.microsoft.com/office/drawing/2014/main" id="{B2B09CFC-1289-4520-0041-1DBE257167B7}"/>
              </a:ext>
              <a:ext uri="{C183D7F6-B498-43B3-948B-1728B52AA6E4}">
                <adec:decorative xmlns:adec="http://schemas.microsoft.com/office/drawing/2017/decorative" val="1"/>
              </a:ext>
            </a:extLst>
          </p:cNvPr>
          <p:cNvCxnSpPr>
            <a:cxnSpLocks/>
          </p:cNvCxnSpPr>
          <p:nvPr/>
        </p:nvCxnSpPr>
        <p:spPr>
          <a:xfrm rot="10800000" flipH="1" flipV="1">
            <a:off x="3133448" y="1992780"/>
            <a:ext cx="1866728" cy="821265"/>
          </a:xfrm>
          <a:prstGeom prst="straightConnector1">
            <a:avLst/>
          </a:prstGeom>
          <a:noFill/>
          <a:ln w="19050" cap="rnd" cmpd="sng" algn="ctr">
            <a:solidFill>
              <a:srgbClr val="FFFFFF">
                <a:lumMod val="50000"/>
              </a:srgbClr>
            </a:solidFill>
            <a:prstDash val="solid"/>
            <a:headEnd type="none" w="sm" len="sm"/>
            <a:tailEnd type="arrow" w="lg" len="med"/>
          </a:ln>
          <a:effectLst/>
        </p:spPr>
      </p:cxnSp>
      <p:sp>
        <p:nvSpPr>
          <p:cNvPr id="65" name="TextBox 64">
            <a:extLst>
              <a:ext uri="{FF2B5EF4-FFF2-40B4-BE49-F238E27FC236}">
                <a16:creationId xmlns:a16="http://schemas.microsoft.com/office/drawing/2014/main" id="{797E02B6-6723-F765-9559-04EB4D1FB006}"/>
              </a:ext>
              <a:ext uri="{C183D7F6-B498-43B3-948B-1728B52AA6E4}">
                <adec:decorative xmlns:adec="http://schemas.microsoft.com/office/drawing/2017/decorative" val="1"/>
              </a:ext>
            </a:extLst>
          </p:cNvPr>
          <p:cNvSpPr txBox="1"/>
          <p:nvPr/>
        </p:nvSpPr>
        <p:spPr>
          <a:xfrm>
            <a:off x="7180115" y="3617726"/>
            <a:ext cx="1215502" cy="211596"/>
          </a:xfrm>
          <a:prstGeom prst="rect">
            <a:avLst/>
          </a:prstGeom>
          <a:noFill/>
        </p:spPr>
        <p:txBody>
          <a:bodyPr wrap="squar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LLM Response</a:t>
            </a:r>
          </a:p>
        </p:txBody>
      </p:sp>
      <p:sp>
        <p:nvSpPr>
          <p:cNvPr id="66" name="TextBox 65">
            <a:extLst>
              <a:ext uri="{FF2B5EF4-FFF2-40B4-BE49-F238E27FC236}">
                <a16:creationId xmlns:a16="http://schemas.microsoft.com/office/drawing/2014/main" id="{975B670A-2CA2-8DC7-7586-8350A392028A}"/>
              </a:ext>
              <a:ext uri="{C183D7F6-B498-43B3-948B-1728B52AA6E4}">
                <adec:decorative xmlns:adec="http://schemas.microsoft.com/office/drawing/2017/decorative" val="1"/>
              </a:ext>
            </a:extLst>
          </p:cNvPr>
          <p:cNvSpPr txBox="1"/>
          <p:nvPr/>
        </p:nvSpPr>
        <p:spPr>
          <a:xfrm>
            <a:off x="2999760" y="2394833"/>
            <a:ext cx="1136005" cy="337849"/>
          </a:xfrm>
          <a:prstGeom prst="rect">
            <a:avLst/>
          </a:prstGeom>
          <a:noFill/>
        </p:spPr>
        <p:txBody>
          <a:bodyPr wrap="squar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500" b="1"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User prompt</a:t>
            </a:r>
          </a:p>
        </p:txBody>
      </p:sp>
      <p:sp>
        <p:nvSpPr>
          <p:cNvPr id="67" name="TextBox 66">
            <a:extLst>
              <a:ext uri="{FF2B5EF4-FFF2-40B4-BE49-F238E27FC236}">
                <a16:creationId xmlns:a16="http://schemas.microsoft.com/office/drawing/2014/main" id="{135E7923-0B64-5BCE-1C00-0829700CB03D}"/>
              </a:ext>
              <a:ext uri="{C183D7F6-B498-43B3-948B-1728B52AA6E4}">
                <adec:decorative xmlns:adec="http://schemas.microsoft.com/office/drawing/2017/decorative" val="1"/>
              </a:ext>
            </a:extLst>
          </p:cNvPr>
          <p:cNvSpPr txBox="1"/>
          <p:nvPr/>
        </p:nvSpPr>
        <p:spPr>
          <a:xfrm>
            <a:off x="3855242" y="4406749"/>
            <a:ext cx="1028700" cy="211596"/>
          </a:xfrm>
          <a:prstGeom prst="rect">
            <a:avLst/>
          </a:prstGeom>
          <a:noFill/>
        </p:spPr>
        <p:txBody>
          <a:bodyPr wrap="squar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Grounding</a:t>
            </a:r>
          </a:p>
        </p:txBody>
      </p:sp>
      <p:sp>
        <p:nvSpPr>
          <p:cNvPr id="68" name="TextBox 67">
            <a:extLst>
              <a:ext uri="{FF2B5EF4-FFF2-40B4-BE49-F238E27FC236}">
                <a16:creationId xmlns:a16="http://schemas.microsoft.com/office/drawing/2014/main" id="{3E7C6A31-2B7E-1DB1-E9CC-1B541BEFF7C9}"/>
              </a:ext>
              <a:ext uri="{C183D7F6-B498-43B3-948B-1728B52AA6E4}">
                <adec:decorative xmlns:adec="http://schemas.microsoft.com/office/drawing/2017/decorative" val="1"/>
              </a:ext>
            </a:extLst>
          </p:cNvPr>
          <p:cNvSpPr txBox="1"/>
          <p:nvPr/>
        </p:nvSpPr>
        <p:spPr>
          <a:xfrm>
            <a:off x="3140184" y="3459547"/>
            <a:ext cx="1028700" cy="211596"/>
          </a:xfrm>
          <a:prstGeom prst="rect">
            <a:avLst/>
          </a:prstGeom>
          <a:noFill/>
        </p:spPr>
        <p:txBody>
          <a:bodyPr wrap="squar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Grounding</a:t>
            </a:r>
          </a:p>
        </p:txBody>
      </p:sp>
      <p:sp>
        <p:nvSpPr>
          <p:cNvPr id="69" name="Rectangle: Rounded Corners 1024">
            <a:extLst>
              <a:ext uri="{FF2B5EF4-FFF2-40B4-BE49-F238E27FC236}">
                <a16:creationId xmlns:a16="http://schemas.microsoft.com/office/drawing/2014/main" id="{293AA892-D07E-1D5E-4DE9-B6D8C12CB838}"/>
              </a:ext>
              <a:ext uri="{C183D7F6-B498-43B3-948B-1728B52AA6E4}">
                <adec:decorative xmlns:adec="http://schemas.microsoft.com/office/drawing/2017/decorative" val="1"/>
              </a:ext>
            </a:extLst>
          </p:cNvPr>
          <p:cNvSpPr/>
          <p:nvPr/>
        </p:nvSpPr>
        <p:spPr>
          <a:xfrm>
            <a:off x="9980038" y="2901355"/>
            <a:ext cx="817694" cy="395456"/>
          </a:xfrm>
          <a:prstGeom prst="roundRect">
            <a:avLst>
              <a:gd name="adj" fmla="val 20976"/>
            </a:avLst>
          </a:prstGeom>
          <a:solidFill>
            <a:srgbClr val="F3F1F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ts val="1031"/>
              </a:lnSpc>
              <a:spcBef>
                <a:spcPts val="0"/>
              </a:spcBef>
              <a:spcAft>
                <a:spcPts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Azure OpenAI</a:t>
            </a:r>
          </a:p>
        </p:txBody>
      </p:sp>
      <p:sp>
        <p:nvSpPr>
          <p:cNvPr id="70" name="Rectangle: Rounded Corners 1025">
            <a:extLst>
              <a:ext uri="{FF2B5EF4-FFF2-40B4-BE49-F238E27FC236}">
                <a16:creationId xmlns:a16="http://schemas.microsoft.com/office/drawing/2014/main" id="{C6F24896-970E-BE97-2C0A-4BCED46AB8CA}"/>
              </a:ext>
              <a:ext uri="{C183D7F6-B498-43B3-948B-1728B52AA6E4}">
                <adec:decorative xmlns:adec="http://schemas.microsoft.com/office/drawing/2017/decorative" val="1"/>
              </a:ext>
            </a:extLst>
          </p:cNvPr>
          <p:cNvSpPr/>
          <p:nvPr/>
        </p:nvSpPr>
        <p:spPr>
          <a:xfrm>
            <a:off x="3045030" y="3094719"/>
            <a:ext cx="1201585" cy="285593"/>
          </a:xfrm>
          <a:prstGeom prst="roundRect">
            <a:avLst>
              <a:gd name="adj" fmla="val 50000"/>
            </a:avLst>
          </a:prstGeom>
          <a:solidFill>
            <a:srgbClr val="0078D4"/>
          </a:soli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r>
              <a:rPr kumimoji="0" lang="en-US" sz="1125"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rPr>
              <a:t>Pre-processing</a:t>
            </a:r>
          </a:p>
        </p:txBody>
      </p:sp>
      <p:sp>
        <p:nvSpPr>
          <p:cNvPr id="71" name="Rectangle: Rounded Corners 1026">
            <a:extLst>
              <a:ext uri="{FF2B5EF4-FFF2-40B4-BE49-F238E27FC236}">
                <a16:creationId xmlns:a16="http://schemas.microsoft.com/office/drawing/2014/main" id="{3350F7BD-5E2D-5E79-6333-7ED97002B88B}"/>
              </a:ext>
              <a:ext uri="{C183D7F6-B498-43B3-948B-1728B52AA6E4}">
                <adec:decorative xmlns:adec="http://schemas.microsoft.com/office/drawing/2017/decorative" val="1"/>
              </a:ext>
            </a:extLst>
          </p:cNvPr>
          <p:cNvSpPr/>
          <p:nvPr/>
        </p:nvSpPr>
        <p:spPr>
          <a:xfrm>
            <a:off x="3694609" y="4627154"/>
            <a:ext cx="1332543" cy="281469"/>
          </a:xfrm>
          <a:prstGeom prst="roundRect">
            <a:avLst>
              <a:gd name="adj" fmla="val 50000"/>
            </a:avLst>
          </a:prstGeom>
          <a:solidFill>
            <a:srgbClr val="2A446F"/>
          </a:soli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r>
              <a:rPr kumimoji="0" lang="en-US" sz="1125"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rPr>
              <a:t>Post-processing</a:t>
            </a:r>
          </a:p>
        </p:txBody>
      </p:sp>
      <p:sp>
        <p:nvSpPr>
          <p:cNvPr id="72" name="Oval 71">
            <a:extLst>
              <a:ext uri="{FF2B5EF4-FFF2-40B4-BE49-F238E27FC236}">
                <a16:creationId xmlns:a16="http://schemas.microsoft.com/office/drawing/2014/main" id="{92BBB7DA-CBE6-6451-E28B-C3E5E8A4F7D2}"/>
              </a:ext>
              <a:ext uri="{C183D7F6-B498-43B3-948B-1728B52AA6E4}">
                <adec:decorative xmlns:adec="http://schemas.microsoft.com/office/drawing/2017/decorative" val="1"/>
              </a:ext>
            </a:extLst>
          </p:cNvPr>
          <p:cNvSpPr/>
          <p:nvPr/>
        </p:nvSpPr>
        <p:spPr bwMode="auto">
          <a:xfrm>
            <a:off x="5044485" y="2299954"/>
            <a:ext cx="1517282" cy="1517282"/>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1450" tIns="137160" rIns="171450" bIns="137160" numCol="1" spcCol="0" rtlCol="0" fromWordArt="0" anchor="t" anchorCtr="0" forceAA="0" compatLnSpc="1">
            <a:prstTxWarp prst="textNoShape">
              <a:avLst/>
            </a:prstTxWarp>
            <a:noAutofit/>
          </a:bodyPr>
          <a:lstStyle/>
          <a:p>
            <a:pPr marL="0" marR="0" lvl="0" indent="0" algn="l" defTabSz="874193" rtl="0" eaLnBrk="1" fontAlgn="base" latinLnBrk="0" hangingPunct="1">
              <a:lnSpc>
                <a:spcPct val="100000"/>
              </a:lnSpc>
              <a:spcBef>
                <a:spcPct val="0"/>
              </a:spcBef>
              <a:spcAft>
                <a:spcPct val="0"/>
              </a:spcAft>
              <a:buClrTx/>
              <a:buSzTx/>
              <a:buFontTx/>
              <a:buNone/>
              <a:tabLst/>
              <a:defRPr/>
            </a:pPr>
            <a:endParaRPr kumimoji="0" lang="en-US" sz="1875"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3" name="TextBox 72">
            <a:extLst>
              <a:ext uri="{FF2B5EF4-FFF2-40B4-BE49-F238E27FC236}">
                <a16:creationId xmlns:a16="http://schemas.microsoft.com/office/drawing/2014/main" id="{774F6152-BAE6-70FB-2C1A-E5464A5E18E1}"/>
              </a:ext>
              <a:ext uri="{C183D7F6-B498-43B3-948B-1728B52AA6E4}">
                <adec:decorative xmlns:adec="http://schemas.microsoft.com/office/drawing/2017/decorative" val="1"/>
              </a:ext>
            </a:extLst>
          </p:cNvPr>
          <p:cNvSpPr txBox="1"/>
          <p:nvPr/>
        </p:nvSpPr>
        <p:spPr>
          <a:xfrm>
            <a:off x="6844218" y="2862880"/>
            <a:ext cx="1379353" cy="211596"/>
          </a:xfrm>
          <a:prstGeom prst="rect">
            <a:avLst/>
          </a:prstGeom>
          <a:noFill/>
        </p:spPr>
        <p:txBody>
          <a:bodyPr wrap="squar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Modified prompt</a:t>
            </a:r>
          </a:p>
        </p:txBody>
      </p:sp>
      <p:sp>
        <p:nvSpPr>
          <p:cNvPr id="74" name="TextBox 73">
            <a:extLst>
              <a:ext uri="{FF2B5EF4-FFF2-40B4-BE49-F238E27FC236}">
                <a16:creationId xmlns:a16="http://schemas.microsoft.com/office/drawing/2014/main" id="{5C9898C1-764E-0DE1-8B9C-DD1CA31DA73B}"/>
              </a:ext>
              <a:ext uri="{C183D7F6-B498-43B3-948B-1728B52AA6E4}">
                <adec:decorative xmlns:adec="http://schemas.microsoft.com/office/drawing/2017/decorative" val="1"/>
              </a:ext>
            </a:extLst>
          </p:cNvPr>
          <p:cNvSpPr txBox="1"/>
          <p:nvPr/>
        </p:nvSpPr>
        <p:spPr>
          <a:xfrm>
            <a:off x="1285449" y="4828802"/>
            <a:ext cx="2016467" cy="637354"/>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188"/>
              </a:spcAft>
              <a:buClrTx/>
              <a:buSzTx/>
              <a:buFontTx/>
              <a:buNone/>
              <a:tabLst/>
              <a:defRPr/>
            </a:pPr>
            <a:r>
              <a:rPr kumimoji="0" lang="en-US" sz="1125" b="0"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Your context and content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25" b="0"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emails, files, meetings, chats,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25" b="0"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calendars, and contacts</a:t>
            </a:r>
          </a:p>
        </p:txBody>
      </p:sp>
      <p:grpSp>
        <p:nvGrpSpPr>
          <p:cNvPr id="75" name="Group 74">
            <a:extLst>
              <a:ext uri="{FF2B5EF4-FFF2-40B4-BE49-F238E27FC236}">
                <a16:creationId xmlns:a16="http://schemas.microsoft.com/office/drawing/2014/main" id="{7C05E03F-1E62-84B8-29F7-D83CA3736024}"/>
              </a:ext>
              <a:ext uri="{C183D7F6-B498-43B3-948B-1728B52AA6E4}">
                <adec:decorative xmlns:adec="http://schemas.microsoft.com/office/drawing/2017/decorative" val="1"/>
              </a:ext>
            </a:extLst>
          </p:cNvPr>
          <p:cNvGrpSpPr/>
          <p:nvPr/>
        </p:nvGrpSpPr>
        <p:grpSpPr>
          <a:xfrm>
            <a:off x="7219085" y="3087416"/>
            <a:ext cx="281469" cy="281469"/>
            <a:chOff x="7671490" y="2343390"/>
            <a:chExt cx="919370" cy="919370"/>
          </a:xfrm>
        </p:grpSpPr>
        <p:sp>
          <p:nvSpPr>
            <p:cNvPr id="76" name="Oval 75">
              <a:extLst>
                <a:ext uri="{FF2B5EF4-FFF2-40B4-BE49-F238E27FC236}">
                  <a16:creationId xmlns:a16="http://schemas.microsoft.com/office/drawing/2014/main" id="{4E6E5B70-ED16-6B88-8A78-948AF59FBF55}"/>
                </a:ext>
                <a:ext uri="{C183D7F6-B498-43B3-948B-1728B52AA6E4}">
                  <adec:decorative xmlns:adec="http://schemas.microsoft.com/office/drawing/2017/decorative" val="1"/>
                </a:ext>
              </a:extLst>
            </p:cNvPr>
            <p:cNvSpPr/>
            <p:nvPr/>
          </p:nvSpPr>
          <p:spPr bwMode="auto">
            <a:xfrm>
              <a:off x="7671490" y="2343390"/>
              <a:ext cx="919370" cy="919370"/>
            </a:xfrm>
            <a:prstGeom prst="ellipse">
              <a:avLst/>
            </a:prstGeom>
            <a:gradFill flip="none" rotWithShape="1">
              <a:gsLst>
                <a:gs pos="67000">
                  <a:srgbClr val="0078D4"/>
                </a:gs>
                <a:gs pos="0">
                  <a:srgbClr val="C03BC4"/>
                </a:gs>
              </a:gsLst>
              <a:lin ang="600000" scaled="0"/>
              <a:tileRect/>
            </a:gra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77" name="Graphic 9">
              <a:extLst>
                <a:ext uri="{FF2B5EF4-FFF2-40B4-BE49-F238E27FC236}">
                  <a16:creationId xmlns:a16="http://schemas.microsoft.com/office/drawing/2014/main" id="{0C298C18-FC0F-913B-CA35-C86713104ACC}"/>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78" name="Group 77">
            <a:extLst>
              <a:ext uri="{FF2B5EF4-FFF2-40B4-BE49-F238E27FC236}">
                <a16:creationId xmlns:a16="http://schemas.microsoft.com/office/drawing/2014/main" id="{402CE827-E31E-B3CB-540B-503BF21D22BF}"/>
              </a:ext>
              <a:ext uri="{C183D7F6-B498-43B3-948B-1728B52AA6E4}">
                <adec:decorative xmlns:adec="http://schemas.microsoft.com/office/drawing/2017/decorative" val="1"/>
              </a:ext>
            </a:extLst>
          </p:cNvPr>
          <p:cNvGrpSpPr/>
          <p:nvPr/>
        </p:nvGrpSpPr>
        <p:grpSpPr>
          <a:xfrm>
            <a:off x="7738371" y="3270814"/>
            <a:ext cx="281469" cy="281469"/>
            <a:chOff x="7671490" y="2343390"/>
            <a:chExt cx="919370" cy="919370"/>
          </a:xfrm>
        </p:grpSpPr>
        <p:sp>
          <p:nvSpPr>
            <p:cNvPr id="79" name="Oval 78">
              <a:extLst>
                <a:ext uri="{FF2B5EF4-FFF2-40B4-BE49-F238E27FC236}">
                  <a16:creationId xmlns:a16="http://schemas.microsoft.com/office/drawing/2014/main" id="{C756934A-26E1-9697-BEB7-9ACAC0C53C48}"/>
                </a:ext>
                <a:ext uri="{C183D7F6-B498-43B3-948B-1728B52AA6E4}">
                  <adec:decorative xmlns:adec="http://schemas.microsoft.com/office/drawing/2017/decorative" val="1"/>
                </a:ext>
              </a:extLst>
            </p:cNvPr>
            <p:cNvSpPr/>
            <p:nvPr/>
          </p:nvSpPr>
          <p:spPr bwMode="auto">
            <a:xfrm>
              <a:off x="7671490" y="2343390"/>
              <a:ext cx="919370" cy="919370"/>
            </a:xfrm>
            <a:prstGeom prst="ellipse">
              <a:avLst/>
            </a:prstGeom>
            <a:gradFill flip="none" rotWithShape="1">
              <a:gsLst>
                <a:gs pos="67000">
                  <a:srgbClr val="0078D4"/>
                </a:gs>
                <a:gs pos="0">
                  <a:srgbClr val="C03BC4"/>
                </a:gs>
              </a:gsLst>
              <a:lin ang="600000" scaled="0"/>
              <a:tileRect/>
            </a:gra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80" name="Graphic 9">
              <a:extLst>
                <a:ext uri="{FF2B5EF4-FFF2-40B4-BE49-F238E27FC236}">
                  <a16:creationId xmlns:a16="http://schemas.microsoft.com/office/drawing/2014/main" id="{AF69E0F1-8DAE-C364-99F1-63F573FBE8D0}"/>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81" name="Group 80">
            <a:extLst>
              <a:ext uri="{FF2B5EF4-FFF2-40B4-BE49-F238E27FC236}">
                <a16:creationId xmlns:a16="http://schemas.microsoft.com/office/drawing/2014/main" id="{A08BFF18-6551-05B0-547B-8B15DC914864}"/>
              </a:ext>
              <a:ext uri="{C183D7F6-B498-43B3-948B-1728B52AA6E4}">
                <adec:decorative xmlns:adec="http://schemas.microsoft.com/office/drawing/2017/decorative" val="1"/>
              </a:ext>
            </a:extLst>
          </p:cNvPr>
          <p:cNvGrpSpPr/>
          <p:nvPr/>
        </p:nvGrpSpPr>
        <p:grpSpPr>
          <a:xfrm>
            <a:off x="3439200" y="3802509"/>
            <a:ext cx="281469" cy="281469"/>
            <a:chOff x="7671490" y="2343390"/>
            <a:chExt cx="919370" cy="919370"/>
          </a:xfrm>
        </p:grpSpPr>
        <p:sp>
          <p:nvSpPr>
            <p:cNvPr id="82" name="Oval 81">
              <a:extLst>
                <a:ext uri="{FF2B5EF4-FFF2-40B4-BE49-F238E27FC236}">
                  <a16:creationId xmlns:a16="http://schemas.microsoft.com/office/drawing/2014/main" id="{F6FBE129-F80A-B06A-2D1F-EF95C7E0584B}"/>
                </a:ext>
                <a:ext uri="{C183D7F6-B498-43B3-948B-1728B52AA6E4}">
                  <adec:decorative xmlns:adec="http://schemas.microsoft.com/office/drawing/2017/decorative" val="1"/>
                </a:ext>
              </a:extLst>
            </p:cNvPr>
            <p:cNvSpPr/>
            <p:nvPr/>
          </p:nvSpPr>
          <p:spPr bwMode="auto">
            <a:xfrm>
              <a:off x="7671490" y="2343390"/>
              <a:ext cx="919370" cy="919370"/>
            </a:xfrm>
            <a:prstGeom prst="ellipse">
              <a:avLst/>
            </a:prstGeom>
            <a:gradFill flip="none" rotWithShape="1">
              <a:gsLst>
                <a:gs pos="67000">
                  <a:srgbClr val="0078D4"/>
                </a:gs>
                <a:gs pos="0">
                  <a:srgbClr val="C03BC4"/>
                </a:gs>
              </a:gsLst>
              <a:lin ang="600000" scaled="0"/>
              <a:tileRect/>
            </a:gra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83" name="Graphic 9">
              <a:extLst>
                <a:ext uri="{FF2B5EF4-FFF2-40B4-BE49-F238E27FC236}">
                  <a16:creationId xmlns:a16="http://schemas.microsoft.com/office/drawing/2014/main" id="{52302B98-AEA7-5E19-72CA-47C145B31F53}"/>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84" name="Group 83">
            <a:extLst>
              <a:ext uri="{FF2B5EF4-FFF2-40B4-BE49-F238E27FC236}">
                <a16:creationId xmlns:a16="http://schemas.microsoft.com/office/drawing/2014/main" id="{B5ADEE8E-E3AA-5C4C-CD6F-20B719F4DB50}"/>
              </a:ext>
              <a:ext uri="{C183D7F6-B498-43B3-948B-1728B52AA6E4}">
                <adec:decorative xmlns:adec="http://schemas.microsoft.com/office/drawing/2017/decorative" val="1"/>
              </a:ext>
            </a:extLst>
          </p:cNvPr>
          <p:cNvGrpSpPr/>
          <p:nvPr/>
        </p:nvGrpSpPr>
        <p:grpSpPr>
          <a:xfrm>
            <a:off x="3792599" y="3860751"/>
            <a:ext cx="281469" cy="281469"/>
            <a:chOff x="7671490" y="2343390"/>
            <a:chExt cx="919370" cy="919370"/>
          </a:xfrm>
        </p:grpSpPr>
        <p:sp>
          <p:nvSpPr>
            <p:cNvPr id="85" name="Oval 84">
              <a:extLst>
                <a:ext uri="{FF2B5EF4-FFF2-40B4-BE49-F238E27FC236}">
                  <a16:creationId xmlns:a16="http://schemas.microsoft.com/office/drawing/2014/main" id="{B22DB271-6AD5-793C-9999-C9A762B7FE90}"/>
                </a:ext>
                <a:ext uri="{C183D7F6-B498-43B3-948B-1728B52AA6E4}">
                  <adec:decorative xmlns:adec="http://schemas.microsoft.com/office/drawing/2017/decorative" val="1"/>
                </a:ext>
              </a:extLst>
            </p:cNvPr>
            <p:cNvSpPr/>
            <p:nvPr/>
          </p:nvSpPr>
          <p:spPr bwMode="auto">
            <a:xfrm>
              <a:off x="7671490" y="2343390"/>
              <a:ext cx="919370" cy="919370"/>
            </a:xfrm>
            <a:prstGeom prst="ellipse">
              <a:avLst/>
            </a:prstGeom>
            <a:gradFill flip="none" rotWithShape="1">
              <a:gsLst>
                <a:gs pos="67000">
                  <a:srgbClr val="0078D4"/>
                </a:gs>
                <a:gs pos="0">
                  <a:srgbClr val="C03BC4"/>
                </a:gs>
              </a:gsLst>
              <a:lin ang="600000" scaled="0"/>
              <a:tileRect/>
            </a:gra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86" name="Graphic 9">
              <a:extLst>
                <a:ext uri="{FF2B5EF4-FFF2-40B4-BE49-F238E27FC236}">
                  <a16:creationId xmlns:a16="http://schemas.microsoft.com/office/drawing/2014/main" id="{A5EE12ED-A66E-043B-7759-646D24CD3574}"/>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87" name="Group 86">
            <a:extLst>
              <a:ext uri="{FF2B5EF4-FFF2-40B4-BE49-F238E27FC236}">
                <a16:creationId xmlns:a16="http://schemas.microsoft.com/office/drawing/2014/main" id="{1C486BF9-A34B-8EAF-7B57-0116A7B85A9D}"/>
              </a:ext>
              <a:ext uri="{C183D7F6-B498-43B3-948B-1728B52AA6E4}">
                <adec:decorative xmlns:adec="http://schemas.microsoft.com/office/drawing/2017/decorative" val="1"/>
              </a:ext>
            </a:extLst>
          </p:cNvPr>
          <p:cNvGrpSpPr/>
          <p:nvPr/>
        </p:nvGrpSpPr>
        <p:grpSpPr>
          <a:xfrm>
            <a:off x="3562016" y="4217054"/>
            <a:ext cx="281469" cy="281469"/>
            <a:chOff x="7671490" y="2343390"/>
            <a:chExt cx="919370" cy="919370"/>
          </a:xfrm>
        </p:grpSpPr>
        <p:sp>
          <p:nvSpPr>
            <p:cNvPr id="88" name="Oval 87">
              <a:extLst>
                <a:ext uri="{FF2B5EF4-FFF2-40B4-BE49-F238E27FC236}">
                  <a16:creationId xmlns:a16="http://schemas.microsoft.com/office/drawing/2014/main" id="{B07F89F9-D038-7971-1D89-ED5D143931D1}"/>
                </a:ext>
                <a:ext uri="{C183D7F6-B498-43B3-948B-1728B52AA6E4}">
                  <adec:decorative xmlns:adec="http://schemas.microsoft.com/office/drawing/2017/decorative" val="1"/>
                </a:ext>
              </a:extLst>
            </p:cNvPr>
            <p:cNvSpPr/>
            <p:nvPr/>
          </p:nvSpPr>
          <p:spPr bwMode="auto">
            <a:xfrm>
              <a:off x="7671490" y="2343390"/>
              <a:ext cx="919370" cy="919370"/>
            </a:xfrm>
            <a:prstGeom prst="ellipse">
              <a:avLst/>
            </a:prstGeom>
            <a:gradFill flip="none" rotWithShape="1">
              <a:gsLst>
                <a:gs pos="67000">
                  <a:srgbClr val="0078D4"/>
                </a:gs>
                <a:gs pos="0">
                  <a:srgbClr val="C03BC4"/>
                </a:gs>
              </a:gsLst>
              <a:lin ang="600000" scaled="0"/>
              <a:tileRect/>
            </a:gra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89" name="Graphic 9">
              <a:extLst>
                <a:ext uri="{FF2B5EF4-FFF2-40B4-BE49-F238E27FC236}">
                  <a16:creationId xmlns:a16="http://schemas.microsoft.com/office/drawing/2014/main" id="{1B320296-CF54-CFF5-1FBD-8D5ECF559E88}"/>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90" name="Group 89">
            <a:extLst>
              <a:ext uri="{FF2B5EF4-FFF2-40B4-BE49-F238E27FC236}">
                <a16:creationId xmlns:a16="http://schemas.microsoft.com/office/drawing/2014/main" id="{672CEAE1-48F8-7D02-DC50-A0B021E56850}"/>
              </a:ext>
              <a:ext uri="{C183D7F6-B498-43B3-948B-1728B52AA6E4}">
                <adec:decorative xmlns:adec="http://schemas.microsoft.com/office/drawing/2017/decorative" val="1"/>
              </a:ext>
            </a:extLst>
          </p:cNvPr>
          <p:cNvGrpSpPr/>
          <p:nvPr/>
        </p:nvGrpSpPr>
        <p:grpSpPr>
          <a:xfrm>
            <a:off x="3227223" y="1948318"/>
            <a:ext cx="281469" cy="281469"/>
            <a:chOff x="7671490" y="2343390"/>
            <a:chExt cx="919370" cy="919370"/>
          </a:xfrm>
        </p:grpSpPr>
        <p:sp>
          <p:nvSpPr>
            <p:cNvPr id="91" name="Oval 90">
              <a:extLst>
                <a:ext uri="{FF2B5EF4-FFF2-40B4-BE49-F238E27FC236}">
                  <a16:creationId xmlns:a16="http://schemas.microsoft.com/office/drawing/2014/main" id="{86379E30-88ED-6C1D-83A2-385F45CDF11A}"/>
                </a:ext>
                <a:ext uri="{C183D7F6-B498-43B3-948B-1728B52AA6E4}">
                  <adec:decorative xmlns:adec="http://schemas.microsoft.com/office/drawing/2017/decorative" val="1"/>
                </a:ext>
              </a:extLst>
            </p:cNvPr>
            <p:cNvSpPr/>
            <p:nvPr/>
          </p:nvSpPr>
          <p:spPr bwMode="auto">
            <a:xfrm>
              <a:off x="7671490" y="2343390"/>
              <a:ext cx="919370" cy="919370"/>
            </a:xfrm>
            <a:prstGeom prst="ellipse">
              <a:avLst/>
            </a:prstGeom>
            <a:gradFill flip="none" rotWithShape="1">
              <a:gsLst>
                <a:gs pos="67000">
                  <a:srgbClr val="0078D4"/>
                </a:gs>
                <a:gs pos="0">
                  <a:srgbClr val="C03BC4"/>
                </a:gs>
              </a:gsLst>
              <a:lin ang="600000" scaled="0"/>
              <a:tileRect/>
            </a:gra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92" name="Graphic 9">
              <a:extLst>
                <a:ext uri="{FF2B5EF4-FFF2-40B4-BE49-F238E27FC236}">
                  <a16:creationId xmlns:a16="http://schemas.microsoft.com/office/drawing/2014/main" id="{C98FB8EC-012C-7B19-60F8-0736C6DB1214}"/>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93" name="Group 92">
            <a:extLst>
              <a:ext uri="{FF2B5EF4-FFF2-40B4-BE49-F238E27FC236}">
                <a16:creationId xmlns:a16="http://schemas.microsoft.com/office/drawing/2014/main" id="{45FB1F63-15B0-2226-1D9F-D84F6122036B}"/>
              </a:ext>
              <a:ext uri="{C183D7F6-B498-43B3-948B-1728B52AA6E4}">
                <adec:decorative xmlns:adec="http://schemas.microsoft.com/office/drawing/2017/decorative" val="1"/>
              </a:ext>
            </a:extLst>
          </p:cNvPr>
          <p:cNvGrpSpPr/>
          <p:nvPr/>
        </p:nvGrpSpPr>
        <p:grpSpPr>
          <a:xfrm>
            <a:off x="3617933" y="1823874"/>
            <a:ext cx="281469" cy="281469"/>
            <a:chOff x="7671490" y="2343390"/>
            <a:chExt cx="919370" cy="919370"/>
          </a:xfrm>
        </p:grpSpPr>
        <p:sp>
          <p:nvSpPr>
            <p:cNvPr id="94" name="Oval 93">
              <a:extLst>
                <a:ext uri="{FF2B5EF4-FFF2-40B4-BE49-F238E27FC236}">
                  <a16:creationId xmlns:a16="http://schemas.microsoft.com/office/drawing/2014/main" id="{543E298D-1BD2-9F23-1CED-ACBDA2984591}"/>
                </a:ext>
                <a:ext uri="{C183D7F6-B498-43B3-948B-1728B52AA6E4}">
                  <adec:decorative xmlns:adec="http://schemas.microsoft.com/office/drawing/2017/decorative" val="1"/>
                </a:ext>
              </a:extLst>
            </p:cNvPr>
            <p:cNvSpPr/>
            <p:nvPr/>
          </p:nvSpPr>
          <p:spPr bwMode="auto">
            <a:xfrm>
              <a:off x="7671490" y="2343390"/>
              <a:ext cx="919370" cy="919370"/>
            </a:xfrm>
            <a:prstGeom prst="ellipse">
              <a:avLst/>
            </a:prstGeom>
            <a:gradFill flip="none" rotWithShape="1">
              <a:gsLst>
                <a:gs pos="67000">
                  <a:srgbClr val="0078D4"/>
                </a:gs>
                <a:gs pos="0">
                  <a:srgbClr val="C03BC4"/>
                </a:gs>
              </a:gsLst>
              <a:lin ang="600000" scaled="0"/>
              <a:tileRect/>
            </a:gra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95" name="Graphic 9">
              <a:extLst>
                <a:ext uri="{FF2B5EF4-FFF2-40B4-BE49-F238E27FC236}">
                  <a16:creationId xmlns:a16="http://schemas.microsoft.com/office/drawing/2014/main" id="{05C0EC95-1AD2-04F9-1E66-DA929941B8F2}"/>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000000"/>
                </a:solidFill>
                <a:effectLst/>
                <a:uLnTx/>
                <a:uFillTx/>
                <a:latin typeface="Segoe UI"/>
                <a:ea typeface="+mn-ea"/>
                <a:cs typeface="+mn-cs"/>
              </a:endParaRPr>
            </a:p>
          </p:txBody>
        </p:sp>
      </p:grpSp>
      <p:sp>
        <p:nvSpPr>
          <p:cNvPr id="96" name="Oval 95">
            <a:extLst>
              <a:ext uri="{FF2B5EF4-FFF2-40B4-BE49-F238E27FC236}">
                <a16:creationId xmlns:a16="http://schemas.microsoft.com/office/drawing/2014/main" id="{82DFCCFF-CC0A-E75C-19A2-BC0BA5D686A2}"/>
              </a:ext>
              <a:ext uri="{C183D7F6-B498-43B3-948B-1728B52AA6E4}">
                <adec:decorative xmlns:adec="http://schemas.microsoft.com/office/drawing/2017/decorative" val="1"/>
              </a:ext>
            </a:extLst>
          </p:cNvPr>
          <p:cNvSpPr/>
          <p:nvPr/>
        </p:nvSpPr>
        <p:spPr>
          <a:xfrm>
            <a:off x="3857815" y="2251843"/>
            <a:ext cx="178707" cy="178707"/>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1</a:t>
            </a:r>
          </a:p>
        </p:txBody>
      </p:sp>
      <p:sp>
        <p:nvSpPr>
          <p:cNvPr id="97" name="Oval 96">
            <a:extLst>
              <a:ext uri="{FF2B5EF4-FFF2-40B4-BE49-F238E27FC236}">
                <a16:creationId xmlns:a16="http://schemas.microsoft.com/office/drawing/2014/main" id="{EC0F7811-287B-D321-C132-08B001D2C553}"/>
              </a:ext>
              <a:ext uri="{C183D7F6-B498-43B3-948B-1728B52AA6E4}">
                <adec:decorative xmlns:adec="http://schemas.microsoft.com/office/drawing/2017/decorative" val="1"/>
              </a:ext>
            </a:extLst>
          </p:cNvPr>
          <p:cNvSpPr/>
          <p:nvPr/>
        </p:nvSpPr>
        <p:spPr>
          <a:xfrm>
            <a:off x="4280578" y="2147163"/>
            <a:ext cx="178707" cy="178707"/>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6</a:t>
            </a:r>
          </a:p>
        </p:txBody>
      </p:sp>
      <p:sp>
        <p:nvSpPr>
          <p:cNvPr id="98" name="Oval 97">
            <a:extLst>
              <a:ext uri="{FF2B5EF4-FFF2-40B4-BE49-F238E27FC236}">
                <a16:creationId xmlns:a16="http://schemas.microsoft.com/office/drawing/2014/main" id="{6657B970-49EB-1C32-7F3D-97D5383ED6B5}"/>
              </a:ext>
              <a:ext uri="{C183D7F6-B498-43B3-948B-1728B52AA6E4}">
                <adec:decorative xmlns:adec="http://schemas.microsoft.com/office/drawing/2017/decorative" val="1"/>
              </a:ext>
            </a:extLst>
          </p:cNvPr>
          <p:cNvSpPr/>
          <p:nvPr/>
        </p:nvSpPr>
        <p:spPr>
          <a:xfrm>
            <a:off x="6987251" y="3138797"/>
            <a:ext cx="178707" cy="178707"/>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3</a:t>
            </a:r>
          </a:p>
        </p:txBody>
      </p:sp>
      <p:sp>
        <p:nvSpPr>
          <p:cNvPr id="99" name="Oval 98">
            <a:extLst>
              <a:ext uri="{FF2B5EF4-FFF2-40B4-BE49-F238E27FC236}">
                <a16:creationId xmlns:a16="http://schemas.microsoft.com/office/drawing/2014/main" id="{F529DF73-09E4-A56B-598E-B61D3951A2B6}"/>
              </a:ext>
              <a:ext uri="{C183D7F6-B498-43B3-948B-1728B52AA6E4}">
                <adec:decorative xmlns:adec="http://schemas.microsoft.com/office/drawing/2017/decorative" val="1"/>
              </a:ext>
            </a:extLst>
          </p:cNvPr>
          <p:cNvSpPr/>
          <p:nvPr/>
        </p:nvSpPr>
        <p:spPr>
          <a:xfrm>
            <a:off x="4665068" y="3335731"/>
            <a:ext cx="178707" cy="178707"/>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2</a:t>
            </a:r>
          </a:p>
        </p:txBody>
      </p:sp>
      <p:sp>
        <p:nvSpPr>
          <p:cNvPr id="100" name="Oval 99">
            <a:extLst>
              <a:ext uri="{FF2B5EF4-FFF2-40B4-BE49-F238E27FC236}">
                <a16:creationId xmlns:a16="http://schemas.microsoft.com/office/drawing/2014/main" id="{338D9276-DFD0-A7A0-9818-8E84D2EB8786}"/>
              </a:ext>
              <a:ext uri="{C183D7F6-B498-43B3-948B-1728B52AA6E4}">
                <adec:decorative xmlns:adec="http://schemas.microsoft.com/office/drawing/2017/decorative" val="1"/>
              </a:ext>
            </a:extLst>
          </p:cNvPr>
          <p:cNvSpPr/>
          <p:nvPr/>
        </p:nvSpPr>
        <p:spPr>
          <a:xfrm>
            <a:off x="4317945" y="3704082"/>
            <a:ext cx="178707" cy="178707"/>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3</a:t>
            </a:r>
          </a:p>
        </p:txBody>
      </p:sp>
      <p:sp>
        <p:nvSpPr>
          <p:cNvPr id="101" name="Oval 100">
            <a:extLst>
              <a:ext uri="{FF2B5EF4-FFF2-40B4-BE49-F238E27FC236}">
                <a16:creationId xmlns:a16="http://schemas.microsoft.com/office/drawing/2014/main" id="{55BBF621-594C-873E-0CE1-BAEE3BA6C60F}"/>
              </a:ext>
              <a:ext uri="{C183D7F6-B498-43B3-948B-1728B52AA6E4}">
                <adec:decorative xmlns:adec="http://schemas.microsoft.com/office/drawing/2017/decorative" val="1"/>
              </a:ext>
            </a:extLst>
          </p:cNvPr>
          <p:cNvSpPr/>
          <p:nvPr/>
        </p:nvSpPr>
        <p:spPr>
          <a:xfrm>
            <a:off x="4191224" y="3997394"/>
            <a:ext cx="178707" cy="178707"/>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5</a:t>
            </a:r>
          </a:p>
        </p:txBody>
      </p:sp>
      <p:sp>
        <p:nvSpPr>
          <p:cNvPr id="102" name="Oval 101">
            <a:extLst>
              <a:ext uri="{FF2B5EF4-FFF2-40B4-BE49-F238E27FC236}">
                <a16:creationId xmlns:a16="http://schemas.microsoft.com/office/drawing/2014/main" id="{21D60BA2-BAAD-8832-D8FA-4FDA66C697D6}"/>
              </a:ext>
              <a:ext uri="{C183D7F6-B498-43B3-948B-1728B52AA6E4}">
                <adec:decorative xmlns:adec="http://schemas.microsoft.com/office/drawing/2017/decorative" val="1"/>
              </a:ext>
            </a:extLst>
          </p:cNvPr>
          <p:cNvSpPr/>
          <p:nvPr/>
        </p:nvSpPr>
        <p:spPr>
          <a:xfrm>
            <a:off x="7503130" y="3322195"/>
            <a:ext cx="178707" cy="178707"/>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4</a:t>
            </a:r>
          </a:p>
        </p:txBody>
      </p:sp>
      <p:sp>
        <p:nvSpPr>
          <p:cNvPr id="103" name="Graphic 14">
            <a:extLst>
              <a:ext uri="{FF2B5EF4-FFF2-40B4-BE49-F238E27FC236}">
                <a16:creationId xmlns:a16="http://schemas.microsoft.com/office/drawing/2014/main" id="{17888DD6-53BA-8FB6-236D-E51737D56F7C}"/>
              </a:ext>
              <a:ext uri="{C183D7F6-B498-43B3-948B-1728B52AA6E4}">
                <adec:decorative xmlns:adec="http://schemas.microsoft.com/office/drawing/2017/decorative" val="1"/>
              </a:ext>
            </a:extLst>
          </p:cNvPr>
          <p:cNvSpPr/>
          <p:nvPr/>
        </p:nvSpPr>
        <p:spPr>
          <a:xfrm>
            <a:off x="7399194" y="2520053"/>
            <a:ext cx="269403" cy="269340"/>
          </a:xfrm>
          <a:custGeom>
            <a:avLst/>
            <a:gdLst>
              <a:gd name="connsiteX0" fmla="*/ 174401 w 532852"/>
              <a:gd name="connsiteY0" fmla="*/ 388199 h 532726"/>
              <a:gd name="connsiteX1" fmla="*/ 197888 w 532852"/>
              <a:gd name="connsiteY1" fmla="*/ 395675 h 532726"/>
              <a:gd name="connsiteX2" fmla="*/ 221286 w 532852"/>
              <a:gd name="connsiteY2" fmla="*/ 388322 h 532726"/>
              <a:gd name="connsiteX3" fmla="*/ 235245 w 532852"/>
              <a:gd name="connsiteY3" fmla="*/ 370984 h 532726"/>
              <a:gd name="connsiteX4" fmla="*/ 254060 w 532852"/>
              <a:gd name="connsiteY4" fmla="*/ 313609 h 532726"/>
              <a:gd name="connsiteX5" fmla="*/ 276727 w 532852"/>
              <a:gd name="connsiteY5" fmla="*/ 276905 h 532726"/>
              <a:gd name="connsiteX6" fmla="*/ 313429 w 532852"/>
              <a:gd name="connsiteY6" fmla="*/ 254240 h 532726"/>
              <a:gd name="connsiteX7" fmla="*/ 368704 w 532852"/>
              <a:gd name="connsiteY7" fmla="*/ 236231 h 532726"/>
              <a:gd name="connsiteX8" fmla="*/ 388362 w 532852"/>
              <a:gd name="connsiteY8" fmla="*/ 221378 h 532726"/>
              <a:gd name="connsiteX9" fmla="*/ 395831 w 532852"/>
              <a:gd name="connsiteY9" fmla="*/ 197900 h 532726"/>
              <a:gd name="connsiteX10" fmla="*/ 388362 w 532852"/>
              <a:gd name="connsiteY10" fmla="*/ 174420 h 532726"/>
              <a:gd name="connsiteX11" fmla="*/ 368704 w 532852"/>
              <a:gd name="connsiteY11" fmla="*/ 159569 h 532726"/>
              <a:gd name="connsiteX12" fmla="*/ 312379 w 532852"/>
              <a:gd name="connsiteY12" fmla="*/ 141408 h 532726"/>
              <a:gd name="connsiteX13" fmla="*/ 275722 w 532852"/>
              <a:gd name="connsiteY13" fmla="*/ 118757 h 532726"/>
              <a:gd name="connsiteX14" fmla="*/ 253086 w 532852"/>
              <a:gd name="connsiteY14" fmla="*/ 82222 h 532726"/>
              <a:gd name="connsiteX15" fmla="*/ 235138 w 532852"/>
              <a:gd name="connsiteY15" fmla="*/ 26977 h 532726"/>
              <a:gd name="connsiteX16" fmla="*/ 220281 w 532852"/>
              <a:gd name="connsiteY16" fmla="*/ 7325 h 532726"/>
              <a:gd name="connsiteX17" fmla="*/ 196800 w 532852"/>
              <a:gd name="connsiteY17" fmla="*/ 0 h 532726"/>
              <a:gd name="connsiteX18" fmla="*/ 173318 w 532852"/>
              <a:gd name="connsiteY18" fmla="*/ 7325 h 532726"/>
              <a:gd name="connsiteX19" fmla="*/ 158294 w 532852"/>
              <a:gd name="connsiteY19" fmla="*/ 27419 h 532726"/>
              <a:gd name="connsiteX20" fmla="*/ 140133 w 532852"/>
              <a:gd name="connsiteY20" fmla="*/ 83242 h 532726"/>
              <a:gd name="connsiteX21" fmla="*/ 118227 w 532852"/>
              <a:gd name="connsiteY21" fmla="*/ 118650 h 532726"/>
              <a:gd name="connsiteX22" fmla="*/ 82347 w 532852"/>
              <a:gd name="connsiteY22" fmla="*/ 141362 h 532726"/>
              <a:gd name="connsiteX23" fmla="*/ 27134 w 532852"/>
              <a:gd name="connsiteY23" fmla="*/ 159295 h 532726"/>
              <a:gd name="connsiteX24" fmla="*/ 11470 w 532852"/>
              <a:gd name="connsiteY24" fmla="*/ 169334 h 532726"/>
              <a:gd name="connsiteX25" fmla="*/ 1917 w 532852"/>
              <a:gd name="connsiteY25" fmla="*/ 185300 h 532726"/>
              <a:gd name="connsiteX26" fmla="*/ 477 w 532852"/>
              <a:gd name="connsiteY26" fmla="*/ 203849 h 532726"/>
              <a:gd name="connsiteX27" fmla="*/ 7451 w 532852"/>
              <a:gd name="connsiteY27" fmla="*/ 221100 h 532726"/>
              <a:gd name="connsiteX28" fmla="*/ 27575 w 532852"/>
              <a:gd name="connsiteY28" fmla="*/ 236125 h 532726"/>
              <a:gd name="connsiteX29" fmla="*/ 82195 w 532852"/>
              <a:gd name="connsiteY29" fmla="*/ 253859 h 532726"/>
              <a:gd name="connsiteX30" fmla="*/ 118912 w 532852"/>
              <a:gd name="connsiteY30" fmla="*/ 276602 h 532726"/>
              <a:gd name="connsiteX31" fmla="*/ 126660 w 532852"/>
              <a:gd name="connsiteY31" fmla="*/ 285416 h 532726"/>
              <a:gd name="connsiteX32" fmla="*/ 141594 w 532852"/>
              <a:gd name="connsiteY32" fmla="*/ 313380 h 532726"/>
              <a:gd name="connsiteX33" fmla="*/ 159542 w 532852"/>
              <a:gd name="connsiteY33" fmla="*/ 368533 h 532726"/>
              <a:gd name="connsiteX34" fmla="*/ 174401 w 532852"/>
              <a:gd name="connsiteY34" fmla="*/ 388199 h 532726"/>
              <a:gd name="connsiteX35" fmla="*/ 409113 w 532852"/>
              <a:gd name="connsiteY35" fmla="*/ 527223 h 532726"/>
              <a:gd name="connsiteX36" fmla="*/ 426223 w 532852"/>
              <a:gd name="connsiteY36" fmla="*/ 532681 h 532726"/>
              <a:gd name="connsiteX37" fmla="*/ 426299 w 532852"/>
              <a:gd name="connsiteY37" fmla="*/ 532726 h 532726"/>
              <a:gd name="connsiteX38" fmla="*/ 443594 w 532852"/>
              <a:gd name="connsiteY38" fmla="*/ 527144 h 532726"/>
              <a:gd name="connsiteX39" fmla="*/ 454370 w 532852"/>
              <a:gd name="connsiteY39" fmla="*/ 512510 h 532726"/>
              <a:gd name="connsiteX40" fmla="*/ 463032 w 532852"/>
              <a:gd name="connsiteY40" fmla="*/ 485870 h 532726"/>
              <a:gd name="connsiteX41" fmla="*/ 471770 w 532852"/>
              <a:gd name="connsiteY41" fmla="*/ 471713 h 532726"/>
              <a:gd name="connsiteX42" fmla="*/ 485851 w 532852"/>
              <a:gd name="connsiteY42" fmla="*/ 463006 h 532726"/>
              <a:gd name="connsiteX43" fmla="*/ 513100 w 532852"/>
              <a:gd name="connsiteY43" fmla="*/ 454146 h 532726"/>
              <a:gd name="connsiteX44" fmla="*/ 524509 w 532852"/>
              <a:gd name="connsiteY44" fmla="*/ 446828 h 532726"/>
              <a:gd name="connsiteX45" fmla="*/ 531462 w 532852"/>
              <a:gd name="connsiteY45" fmla="*/ 435192 h 532726"/>
              <a:gd name="connsiteX46" fmla="*/ 532501 w 532852"/>
              <a:gd name="connsiteY46" fmla="*/ 421677 h 532726"/>
              <a:gd name="connsiteX47" fmla="*/ 527409 w 532852"/>
              <a:gd name="connsiteY47" fmla="*/ 409117 h 532726"/>
              <a:gd name="connsiteX48" fmla="*/ 512110 w 532852"/>
              <a:gd name="connsiteY48" fmla="*/ 398004 h 532726"/>
              <a:gd name="connsiteX49" fmla="*/ 485364 w 532852"/>
              <a:gd name="connsiteY49" fmla="*/ 389342 h 532726"/>
              <a:gd name="connsiteX50" fmla="*/ 471255 w 532852"/>
              <a:gd name="connsiteY50" fmla="*/ 380615 h 532726"/>
              <a:gd name="connsiteX51" fmla="*/ 462529 w 532852"/>
              <a:gd name="connsiteY51" fmla="*/ 366508 h 532726"/>
              <a:gd name="connsiteX52" fmla="*/ 453670 w 532852"/>
              <a:gd name="connsiteY52" fmla="*/ 339274 h 532726"/>
              <a:gd name="connsiteX53" fmla="*/ 442862 w 532852"/>
              <a:gd name="connsiteY53" fmla="*/ 324980 h 532726"/>
              <a:gd name="connsiteX54" fmla="*/ 430181 w 532852"/>
              <a:gd name="connsiteY54" fmla="*/ 319862 h 532726"/>
              <a:gd name="connsiteX55" fmla="*/ 416553 w 532852"/>
              <a:gd name="connsiteY55" fmla="*/ 320989 h 532726"/>
              <a:gd name="connsiteX56" fmla="*/ 404885 w 532852"/>
              <a:gd name="connsiteY56" fmla="*/ 328118 h 532726"/>
              <a:gd name="connsiteX57" fmla="*/ 397665 w 532852"/>
              <a:gd name="connsiteY57" fmla="*/ 339731 h 532726"/>
              <a:gd name="connsiteX58" fmla="*/ 388958 w 532852"/>
              <a:gd name="connsiteY58" fmla="*/ 366478 h 532726"/>
              <a:gd name="connsiteX59" fmla="*/ 380486 w 532852"/>
              <a:gd name="connsiteY59" fmla="*/ 380426 h 532726"/>
              <a:gd name="connsiteX60" fmla="*/ 366747 w 532852"/>
              <a:gd name="connsiteY60" fmla="*/ 389236 h 532726"/>
              <a:gd name="connsiteX61" fmla="*/ 339483 w 532852"/>
              <a:gd name="connsiteY61" fmla="*/ 398096 h 532726"/>
              <a:gd name="connsiteX62" fmla="*/ 325096 w 532852"/>
              <a:gd name="connsiteY62" fmla="*/ 409003 h 532726"/>
              <a:gd name="connsiteX63" fmla="*/ 319726 w 532852"/>
              <a:gd name="connsiteY63" fmla="*/ 426240 h 532726"/>
              <a:gd name="connsiteX64" fmla="*/ 325367 w 532852"/>
              <a:gd name="connsiteY64" fmla="*/ 443390 h 532726"/>
              <a:gd name="connsiteX65" fmla="*/ 339925 w 532852"/>
              <a:gd name="connsiteY65" fmla="*/ 454070 h 532726"/>
              <a:gd name="connsiteX66" fmla="*/ 366595 w 532852"/>
              <a:gd name="connsiteY66" fmla="*/ 462747 h 532726"/>
              <a:gd name="connsiteX67" fmla="*/ 380728 w 532852"/>
              <a:gd name="connsiteY67" fmla="*/ 471505 h 532726"/>
              <a:gd name="connsiteX68" fmla="*/ 389429 w 532852"/>
              <a:gd name="connsiteY68" fmla="*/ 485672 h 532726"/>
              <a:gd name="connsiteX69" fmla="*/ 398289 w 532852"/>
              <a:gd name="connsiteY69" fmla="*/ 512891 h 532726"/>
              <a:gd name="connsiteX70" fmla="*/ 409113 w 532852"/>
              <a:gd name="connsiteY70" fmla="*/ 527223 h 53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2852" h="532726">
                <a:moveTo>
                  <a:pt x="174401" y="388199"/>
                </a:moveTo>
                <a:cubicBezTo>
                  <a:pt x="181268" y="393060"/>
                  <a:pt x="189474" y="395672"/>
                  <a:pt x="197888" y="395675"/>
                </a:cubicBezTo>
                <a:cubicBezTo>
                  <a:pt x="206261" y="395702"/>
                  <a:pt x="214435" y="393133"/>
                  <a:pt x="221286" y="388322"/>
                </a:cubicBezTo>
                <a:cubicBezTo>
                  <a:pt x="227449" y="383940"/>
                  <a:pt x="232280" y="377939"/>
                  <a:pt x="235245" y="370984"/>
                </a:cubicBezTo>
                <a:lnTo>
                  <a:pt x="254060" y="313609"/>
                </a:lnTo>
                <a:cubicBezTo>
                  <a:pt x="258661" y="299779"/>
                  <a:pt x="266421" y="287211"/>
                  <a:pt x="276727" y="276905"/>
                </a:cubicBezTo>
                <a:cubicBezTo>
                  <a:pt x="287033" y="266599"/>
                  <a:pt x="299599" y="258839"/>
                  <a:pt x="313429" y="254240"/>
                </a:cubicBezTo>
                <a:lnTo>
                  <a:pt x="368704" y="236231"/>
                </a:lnTo>
                <a:cubicBezTo>
                  <a:pt x="376636" y="233433"/>
                  <a:pt x="383505" y="228244"/>
                  <a:pt x="388362" y="221378"/>
                </a:cubicBezTo>
                <a:cubicBezTo>
                  <a:pt x="393221" y="214514"/>
                  <a:pt x="395831" y="206311"/>
                  <a:pt x="395831" y="197900"/>
                </a:cubicBezTo>
                <a:cubicBezTo>
                  <a:pt x="395831" y="189489"/>
                  <a:pt x="393221" y="181286"/>
                  <a:pt x="388362" y="174420"/>
                </a:cubicBezTo>
                <a:cubicBezTo>
                  <a:pt x="383505" y="167555"/>
                  <a:pt x="376636" y="162365"/>
                  <a:pt x="368704" y="159569"/>
                </a:cubicBezTo>
                <a:lnTo>
                  <a:pt x="312379" y="141408"/>
                </a:lnTo>
                <a:cubicBezTo>
                  <a:pt x="298578" y="136785"/>
                  <a:pt x="286031" y="129032"/>
                  <a:pt x="275722" y="118757"/>
                </a:cubicBezTo>
                <a:cubicBezTo>
                  <a:pt x="265458" y="108489"/>
                  <a:pt x="257709" y="95985"/>
                  <a:pt x="253086" y="82222"/>
                </a:cubicBezTo>
                <a:lnTo>
                  <a:pt x="235138" y="26977"/>
                </a:lnTo>
                <a:cubicBezTo>
                  <a:pt x="232345" y="19044"/>
                  <a:pt x="227152" y="12176"/>
                  <a:pt x="220281" y="7325"/>
                </a:cubicBezTo>
                <a:cubicBezTo>
                  <a:pt x="213380" y="2555"/>
                  <a:pt x="205189" y="0"/>
                  <a:pt x="196800" y="0"/>
                </a:cubicBezTo>
                <a:cubicBezTo>
                  <a:pt x="188410" y="0"/>
                  <a:pt x="180220" y="2555"/>
                  <a:pt x="173318" y="7325"/>
                </a:cubicBezTo>
                <a:cubicBezTo>
                  <a:pt x="166324" y="12278"/>
                  <a:pt x="161066" y="19308"/>
                  <a:pt x="158294" y="27419"/>
                </a:cubicBezTo>
                <a:lnTo>
                  <a:pt x="140133" y="83242"/>
                </a:lnTo>
                <a:cubicBezTo>
                  <a:pt x="135564" y="96530"/>
                  <a:pt x="128079" y="108629"/>
                  <a:pt x="118227" y="118650"/>
                </a:cubicBezTo>
                <a:cubicBezTo>
                  <a:pt x="108159" y="128861"/>
                  <a:pt x="95884" y="136631"/>
                  <a:pt x="82347" y="141362"/>
                </a:cubicBezTo>
                <a:lnTo>
                  <a:pt x="27134" y="159295"/>
                </a:lnTo>
                <a:cubicBezTo>
                  <a:pt x="21207" y="161385"/>
                  <a:pt x="15845" y="164822"/>
                  <a:pt x="11470" y="169334"/>
                </a:cubicBezTo>
                <a:cubicBezTo>
                  <a:pt x="7094" y="173846"/>
                  <a:pt x="3825" y="179311"/>
                  <a:pt x="1917" y="185300"/>
                </a:cubicBezTo>
                <a:cubicBezTo>
                  <a:pt x="10" y="191289"/>
                  <a:pt x="-483" y="197638"/>
                  <a:pt x="477" y="203849"/>
                </a:cubicBezTo>
                <a:cubicBezTo>
                  <a:pt x="1437" y="210062"/>
                  <a:pt x="3824" y="215965"/>
                  <a:pt x="7451" y="221100"/>
                </a:cubicBezTo>
                <a:cubicBezTo>
                  <a:pt x="12412" y="228099"/>
                  <a:pt x="19454" y="233357"/>
                  <a:pt x="27575" y="236125"/>
                </a:cubicBezTo>
                <a:lnTo>
                  <a:pt x="82195" y="253859"/>
                </a:lnTo>
                <a:cubicBezTo>
                  <a:pt x="96031" y="258493"/>
                  <a:pt x="108600" y="266278"/>
                  <a:pt x="118912" y="276602"/>
                </a:cubicBezTo>
                <a:cubicBezTo>
                  <a:pt x="121672" y="279379"/>
                  <a:pt x="124260" y="282323"/>
                  <a:pt x="126660" y="285416"/>
                </a:cubicBezTo>
                <a:cubicBezTo>
                  <a:pt x="133196" y="293818"/>
                  <a:pt x="138247" y="303276"/>
                  <a:pt x="141594" y="313380"/>
                </a:cubicBezTo>
                <a:lnTo>
                  <a:pt x="159542" y="368533"/>
                </a:lnTo>
                <a:cubicBezTo>
                  <a:pt x="162341" y="376467"/>
                  <a:pt x="167532" y="383339"/>
                  <a:pt x="174401" y="388199"/>
                </a:cubicBezTo>
                <a:close/>
                <a:moveTo>
                  <a:pt x="409113" y="527223"/>
                </a:moveTo>
                <a:cubicBezTo>
                  <a:pt x="414115" y="530767"/>
                  <a:pt x="420093" y="532673"/>
                  <a:pt x="426223" y="532681"/>
                </a:cubicBezTo>
                <a:lnTo>
                  <a:pt x="426299" y="532726"/>
                </a:lnTo>
                <a:cubicBezTo>
                  <a:pt x="432507" y="532723"/>
                  <a:pt x="438557" y="530772"/>
                  <a:pt x="443594" y="527144"/>
                </a:cubicBezTo>
                <a:cubicBezTo>
                  <a:pt x="448631" y="523516"/>
                  <a:pt x="452400" y="518397"/>
                  <a:pt x="454370" y="512510"/>
                </a:cubicBezTo>
                <a:lnTo>
                  <a:pt x="463032" y="485870"/>
                </a:lnTo>
                <a:cubicBezTo>
                  <a:pt x="464822" y="480544"/>
                  <a:pt x="467812" y="475702"/>
                  <a:pt x="471770" y="471713"/>
                </a:cubicBezTo>
                <a:cubicBezTo>
                  <a:pt x="475729" y="467763"/>
                  <a:pt x="480549" y="464784"/>
                  <a:pt x="485851" y="463006"/>
                </a:cubicBezTo>
                <a:lnTo>
                  <a:pt x="513100" y="454146"/>
                </a:lnTo>
                <a:cubicBezTo>
                  <a:pt x="517417" y="452621"/>
                  <a:pt x="521323" y="450117"/>
                  <a:pt x="524509" y="446828"/>
                </a:cubicBezTo>
                <a:cubicBezTo>
                  <a:pt x="527695" y="443539"/>
                  <a:pt x="530075" y="439556"/>
                  <a:pt x="531462" y="435192"/>
                </a:cubicBezTo>
                <a:cubicBezTo>
                  <a:pt x="532848" y="430829"/>
                  <a:pt x="533205" y="426203"/>
                  <a:pt x="532501" y="421677"/>
                </a:cubicBezTo>
                <a:cubicBezTo>
                  <a:pt x="531798" y="417153"/>
                  <a:pt x="530055" y="412854"/>
                  <a:pt x="527409" y="409117"/>
                </a:cubicBezTo>
                <a:cubicBezTo>
                  <a:pt x="523648" y="403853"/>
                  <a:pt x="518279" y="399953"/>
                  <a:pt x="512110" y="398004"/>
                </a:cubicBezTo>
                <a:lnTo>
                  <a:pt x="485364" y="389342"/>
                </a:lnTo>
                <a:cubicBezTo>
                  <a:pt x="480048" y="387566"/>
                  <a:pt x="475218" y="384579"/>
                  <a:pt x="471255" y="380615"/>
                </a:cubicBezTo>
                <a:cubicBezTo>
                  <a:pt x="467293" y="376653"/>
                  <a:pt x="464304" y="371822"/>
                  <a:pt x="462529" y="366508"/>
                </a:cubicBezTo>
                <a:lnTo>
                  <a:pt x="453670" y="339274"/>
                </a:lnTo>
                <a:cubicBezTo>
                  <a:pt x="451642" y="333500"/>
                  <a:pt x="447864" y="328503"/>
                  <a:pt x="442862" y="324980"/>
                </a:cubicBezTo>
                <a:cubicBezTo>
                  <a:pt x="439092" y="322307"/>
                  <a:pt x="434749" y="320555"/>
                  <a:pt x="430181" y="319862"/>
                </a:cubicBezTo>
                <a:cubicBezTo>
                  <a:pt x="425613" y="319170"/>
                  <a:pt x="420945" y="319555"/>
                  <a:pt x="416553" y="320989"/>
                </a:cubicBezTo>
                <a:cubicBezTo>
                  <a:pt x="412160" y="322421"/>
                  <a:pt x="408164" y="324863"/>
                  <a:pt x="404885" y="328118"/>
                </a:cubicBezTo>
                <a:cubicBezTo>
                  <a:pt x="401605" y="331372"/>
                  <a:pt x="399132" y="335350"/>
                  <a:pt x="397665" y="339731"/>
                </a:cubicBezTo>
                <a:lnTo>
                  <a:pt x="388958" y="366478"/>
                </a:lnTo>
                <a:cubicBezTo>
                  <a:pt x="387233" y="371711"/>
                  <a:pt x="384336" y="376482"/>
                  <a:pt x="380486" y="380426"/>
                </a:cubicBezTo>
                <a:cubicBezTo>
                  <a:pt x="376638" y="384371"/>
                  <a:pt x="371938" y="387383"/>
                  <a:pt x="366747" y="389236"/>
                </a:cubicBezTo>
                <a:lnTo>
                  <a:pt x="339483" y="398096"/>
                </a:lnTo>
                <a:cubicBezTo>
                  <a:pt x="333668" y="400143"/>
                  <a:pt x="328639" y="403958"/>
                  <a:pt x="325096" y="409003"/>
                </a:cubicBezTo>
                <a:cubicBezTo>
                  <a:pt x="321554" y="414049"/>
                  <a:pt x="319677" y="420074"/>
                  <a:pt x="319726" y="426240"/>
                </a:cubicBezTo>
                <a:cubicBezTo>
                  <a:pt x="319774" y="432405"/>
                  <a:pt x="321747" y="438399"/>
                  <a:pt x="325367" y="443390"/>
                </a:cubicBezTo>
                <a:cubicBezTo>
                  <a:pt x="328989" y="448378"/>
                  <a:pt x="334078" y="452112"/>
                  <a:pt x="339925" y="454070"/>
                </a:cubicBezTo>
                <a:lnTo>
                  <a:pt x="366595" y="462747"/>
                </a:lnTo>
                <a:cubicBezTo>
                  <a:pt x="371923" y="464525"/>
                  <a:pt x="376762" y="467524"/>
                  <a:pt x="380728" y="471505"/>
                </a:cubicBezTo>
                <a:cubicBezTo>
                  <a:pt x="384692" y="475485"/>
                  <a:pt x="387671" y="480335"/>
                  <a:pt x="389429" y="485672"/>
                </a:cubicBezTo>
                <a:lnTo>
                  <a:pt x="398289" y="512891"/>
                </a:lnTo>
                <a:cubicBezTo>
                  <a:pt x="400329" y="518671"/>
                  <a:pt x="404109" y="523679"/>
                  <a:pt x="409113" y="527223"/>
                </a:cubicBezTo>
                <a:close/>
              </a:path>
            </a:pathLst>
          </a:custGeom>
          <a:gradFill flip="none" rotWithShape="1">
            <a:gsLst>
              <a:gs pos="67000">
                <a:srgbClr val="0078D4"/>
              </a:gs>
              <a:gs pos="0">
                <a:srgbClr val="C03BC4"/>
              </a:gs>
            </a:gsLst>
            <a:lin ang="600000" scaled="0"/>
            <a:tileRect/>
          </a:gradFill>
          <a:ln w="9525" cap="flat" cmpd="sng" algn="ctr">
            <a:no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104" name="Rectangle: Rounded Corners 1076">
            <a:extLst>
              <a:ext uri="{FF2B5EF4-FFF2-40B4-BE49-F238E27FC236}">
                <a16:creationId xmlns:a16="http://schemas.microsoft.com/office/drawing/2014/main" id="{6BF02D8C-2234-C391-A09A-3BE7CA244372}"/>
              </a:ext>
              <a:ext uri="{C183D7F6-B498-43B3-948B-1728B52AA6E4}">
                <adec:decorative xmlns:adec="http://schemas.microsoft.com/office/drawing/2017/decorative" val="1"/>
              </a:ext>
            </a:extLst>
          </p:cNvPr>
          <p:cNvSpPr/>
          <p:nvPr/>
        </p:nvSpPr>
        <p:spPr>
          <a:xfrm>
            <a:off x="9441578" y="3320118"/>
            <a:ext cx="489589" cy="285593"/>
          </a:xfrm>
          <a:prstGeom prst="roundRect">
            <a:avLst>
              <a:gd name="adj" fmla="val 50000"/>
            </a:avLst>
          </a:prstGeom>
          <a:solidFill>
            <a:srgbClr val="8DC8E8"/>
          </a:soli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r>
              <a:rPr kumimoji="0" lang="en-US" sz="1125" b="1" i="0" u="none" strike="noStrike" kern="0" cap="none" spc="0" normalizeH="0" baseline="0" noProof="0">
                <a:ln w="3175">
                  <a:noFill/>
                </a:ln>
                <a:solidFill>
                  <a:srgbClr val="000000"/>
                </a:solidFill>
                <a:effectLst/>
                <a:uLnTx/>
                <a:uFillTx/>
                <a:latin typeface="Segoe UI Semibold"/>
                <a:ea typeface="+mn-ea"/>
                <a:cs typeface="Segoe UI" pitchFamily="34" charset="0"/>
              </a:rPr>
              <a:t>RAI</a:t>
            </a:r>
          </a:p>
        </p:txBody>
      </p:sp>
      <p:sp>
        <p:nvSpPr>
          <p:cNvPr id="105" name="TextBox 104">
            <a:extLst>
              <a:ext uri="{FF2B5EF4-FFF2-40B4-BE49-F238E27FC236}">
                <a16:creationId xmlns:a16="http://schemas.microsoft.com/office/drawing/2014/main" id="{86DF515E-8325-34C3-7E05-34FEBF96D324}"/>
              </a:ext>
              <a:ext uri="{C183D7F6-B498-43B3-948B-1728B52AA6E4}">
                <adec:decorative xmlns:adec="http://schemas.microsoft.com/office/drawing/2017/decorative" val="1"/>
              </a:ext>
            </a:extLst>
          </p:cNvPr>
          <p:cNvSpPr txBox="1"/>
          <p:nvPr/>
        </p:nvSpPr>
        <p:spPr>
          <a:xfrm>
            <a:off x="9033588" y="3734613"/>
            <a:ext cx="1305570" cy="323165"/>
          </a:xfrm>
          <a:prstGeom prst="rect">
            <a:avLst/>
          </a:prstGeom>
          <a:noFill/>
        </p:spPr>
        <p:txBody>
          <a:bodyPr wrap="squar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750" b="0"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RAI is performed on input prompt and output results</a:t>
            </a:r>
          </a:p>
        </p:txBody>
      </p:sp>
      <p:sp>
        <p:nvSpPr>
          <p:cNvPr id="106" name="Isosceles Triangle 1078">
            <a:extLst>
              <a:ext uri="{FF2B5EF4-FFF2-40B4-BE49-F238E27FC236}">
                <a16:creationId xmlns:a16="http://schemas.microsoft.com/office/drawing/2014/main" id="{B3550078-DDEE-2815-9775-99785898B4A3}"/>
              </a:ext>
              <a:ext uri="{C183D7F6-B498-43B3-948B-1728B52AA6E4}">
                <adec:decorative xmlns:adec="http://schemas.microsoft.com/office/drawing/2017/decorative" val="1"/>
              </a:ext>
            </a:extLst>
          </p:cNvPr>
          <p:cNvSpPr/>
          <p:nvPr/>
        </p:nvSpPr>
        <p:spPr>
          <a:xfrm rot="10800000">
            <a:off x="9607018" y="3665507"/>
            <a:ext cx="158709" cy="82495"/>
          </a:xfrm>
          <a:prstGeom prst="triangle">
            <a:avLst/>
          </a:prstGeom>
          <a:solidFill>
            <a:srgbClr val="A9A9A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prstClr val="white"/>
              </a:solidFill>
              <a:effectLst/>
              <a:uLnTx/>
              <a:uFillTx/>
              <a:latin typeface="Segoe UI"/>
              <a:ea typeface="+mn-ea"/>
              <a:cs typeface="Segoe UI" panose="020B0502040204020203" pitchFamily="34" charset="0"/>
            </a:endParaRPr>
          </a:p>
        </p:txBody>
      </p:sp>
      <p:sp>
        <p:nvSpPr>
          <p:cNvPr id="107" name="TextBox 106">
            <a:extLst>
              <a:ext uri="{FF2B5EF4-FFF2-40B4-BE49-F238E27FC236}">
                <a16:creationId xmlns:a16="http://schemas.microsoft.com/office/drawing/2014/main" id="{C30232F9-38F8-97FB-1E68-FB53377FC7B5}"/>
              </a:ext>
              <a:ext uri="{C183D7F6-B498-43B3-948B-1728B52AA6E4}">
                <adec:decorative xmlns:adec="http://schemas.microsoft.com/office/drawing/2017/decorative" val="1"/>
              </a:ext>
            </a:extLst>
          </p:cNvPr>
          <p:cNvSpPr txBox="1"/>
          <p:nvPr/>
        </p:nvSpPr>
        <p:spPr>
          <a:xfrm>
            <a:off x="10366959" y="1771562"/>
            <a:ext cx="1028700" cy="669414"/>
          </a:xfrm>
          <a:prstGeom prst="rect">
            <a:avLst/>
          </a:prstGeom>
          <a:solidFill>
            <a:sysClr val="window" lastClr="FFFFFF"/>
          </a:solidFill>
        </p:spPr>
        <p:txBody>
          <a:bodyPr wrap="square" lIns="0" rIns="0"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750" b="1" i="0" u="none" strike="noStrike" kern="0" cap="none" spc="0" normalizeH="0" baseline="0" noProof="0">
                <a:ln>
                  <a:noFill/>
                </a:ln>
                <a:solidFill>
                  <a:prstClr val="black"/>
                </a:solidFill>
                <a:effectLst/>
                <a:uLnTx/>
                <a:uFillTx/>
                <a:latin typeface="Segoe UI"/>
                <a:ea typeface="+mn-ea"/>
                <a:cs typeface="Segoe UI" panose="020B0502040204020203" pitchFamily="34" charset="0"/>
              </a:rPr>
              <a:t>Azure OpenAI</a:t>
            </a:r>
          </a:p>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75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instance is maintained by Microsoft. OpenAI has no access to the data or the model.</a:t>
            </a:r>
          </a:p>
        </p:txBody>
      </p:sp>
      <p:sp>
        <p:nvSpPr>
          <p:cNvPr id="108" name="TextBox 107">
            <a:extLst>
              <a:ext uri="{FF2B5EF4-FFF2-40B4-BE49-F238E27FC236}">
                <a16:creationId xmlns:a16="http://schemas.microsoft.com/office/drawing/2014/main" id="{7B8FEFA5-DB28-FA7B-6442-D42398C4075F}"/>
              </a:ext>
              <a:ext uri="{C183D7F6-B498-43B3-948B-1728B52AA6E4}">
                <adec:decorative xmlns:adec="http://schemas.microsoft.com/office/drawing/2017/decorative" val="1"/>
              </a:ext>
            </a:extLst>
          </p:cNvPr>
          <p:cNvSpPr txBox="1"/>
          <p:nvPr/>
        </p:nvSpPr>
        <p:spPr>
          <a:xfrm>
            <a:off x="1643780" y="5757069"/>
            <a:ext cx="2334293" cy="211596"/>
          </a:xfrm>
          <a:prstGeom prst="rect">
            <a:avLst/>
          </a:prstGeom>
          <a:solidFill>
            <a:sysClr val="window" lastClr="FFFFFF"/>
          </a:solidFill>
        </p:spPr>
        <p:txBody>
          <a:bodyPr wrap="non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a:ea typeface="+mn-ea"/>
                <a:cs typeface="Segoe UI" panose="020B0502040204020203" pitchFamily="34" charset="0"/>
              </a:rPr>
              <a:t>Customer Microsoft 365 Tenant</a:t>
            </a:r>
          </a:p>
        </p:txBody>
      </p:sp>
      <p:sp>
        <p:nvSpPr>
          <p:cNvPr id="109" name="Rectangle: Rounded Corners 1081">
            <a:extLst>
              <a:ext uri="{FF2B5EF4-FFF2-40B4-BE49-F238E27FC236}">
                <a16:creationId xmlns:a16="http://schemas.microsoft.com/office/drawing/2014/main" id="{F766CE36-5E0C-BBB1-FC2C-ADC5E11048D1}"/>
              </a:ext>
              <a:ext uri="{C183D7F6-B498-43B3-948B-1728B52AA6E4}">
                <adec:decorative xmlns:adec="http://schemas.microsoft.com/office/drawing/2017/decorative" val="1"/>
              </a:ext>
            </a:extLst>
          </p:cNvPr>
          <p:cNvSpPr/>
          <p:nvPr/>
        </p:nvSpPr>
        <p:spPr>
          <a:xfrm>
            <a:off x="698484" y="4224756"/>
            <a:ext cx="915551" cy="395456"/>
          </a:xfrm>
          <a:prstGeom prst="roundRect">
            <a:avLst>
              <a:gd name="adj" fmla="val 20976"/>
            </a:avLst>
          </a:prstGeom>
          <a:solidFill>
            <a:srgbClr val="F3F1F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ts val="1031"/>
              </a:lnSpc>
              <a:spcBef>
                <a:spcPts val="0"/>
              </a:spcBef>
              <a:spcAft>
                <a:spcPts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Semantic</a:t>
            </a:r>
          </a:p>
          <a:p>
            <a:pPr marL="0" marR="0" lvl="0" indent="0" algn="ctr" defTabSz="914400" rtl="0" eaLnBrk="1" fontAlgn="auto" latinLnBrk="0" hangingPunct="1">
              <a:lnSpc>
                <a:spcPts val="1031"/>
              </a:lnSpc>
              <a:spcBef>
                <a:spcPts val="0"/>
              </a:spcBef>
              <a:spcAft>
                <a:spcPts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Index</a:t>
            </a:r>
          </a:p>
        </p:txBody>
      </p:sp>
      <p:cxnSp>
        <p:nvCxnSpPr>
          <p:cNvPr id="110" name="Connector: Elbow 1199">
            <a:extLst>
              <a:ext uri="{FF2B5EF4-FFF2-40B4-BE49-F238E27FC236}">
                <a16:creationId xmlns:a16="http://schemas.microsoft.com/office/drawing/2014/main" id="{9111A952-F26E-48D8-CC7D-78755A7A97B8}"/>
              </a:ext>
              <a:ext uri="{C183D7F6-B498-43B3-948B-1728B52AA6E4}">
                <adec:decorative xmlns:adec="http://schemas.microsoft.com/office/drawing/2017/decorative" val="1"/>
              </a:ext>
            </a:extLst>
          </p:cNvPr>
          <p:cNvCxnSpPr>
            <a:stCxn id="105" idx="3"/>
            <a:endCxn id="69" idx="2"/>
          </p:cNvCxnSpPr>
          <p:nvPr/>
        </p:nvCxnSpPr>
        <p:spPr>
          <a:xfrm flipV="1">
            <a:off x="10339158" y="3296811"/>
            <a:ext cx="49727" cy="599385"/>
          </a:xfrm>
          <a:prstGeom prst="curvedConnector2">
            <a:avLst/>
          </a:prstGeom>
          <a:noFill/>
          <a:ln w="19050" cap="flat" cmpd="sng" algn="ctr">
            <a:solidFill>
              <a:srgbClr val="702573"/>
            </a:solidFill>
            <a:prstDash val="solid"/>
            <a:headEnd type="none" w="lg" len="med"/>
            <a:tailEnd type="none" w="lg" len="med"/>
          </a:ln>
          <a:effectLst/>
        </p:spPr>
      </p:cxnSp>
      <p:cxnSp>
        <p:nvCxnSpPr>
          <p:cNvPr id="111" name="Connector: Elbow 1200">
            <a:extLst>
              <a:ext uri="{FF2B5EF4-FFF2-40B4-BE49-F238E27FC236}">
                <a16:creationId xmlns:a16="http://schemas.microsoft.com/office/drawing/2014/main" id="{14B1DDBA-E83F-4F61-FD76-6B35E78CC957}"/>
              </a:ext>
              <a:ext uri="{C183D7F6-B498-43B3-948B-1728B52AA6E4}">
                <adec:decorative xmlns:adec="http://schemas.microsoft.com/office/drawing/2017/decorative" val="1"/>
              </a:ext>
            </a:extLst>
          </p:cNvPr>
          <p:cNvCxnSpPr>
            <a:cxnSpLocks/>
            <a:stCxn id="69" idx="0"/>
            <a:endCxn id="107" idx="2"/>
          </p:cNvCxnSpPr>
          <p:nvPr/>
        </p:nvCxnSpPr>
        <p:spPr>
          <a:xfrm rot="5400000" flipH="1" flipV="1">
            <a:off x="10404908" y="2424954"/>
            <a:ext cx="460379" cy="492424"/>
          </a:xfrm>
          <a:prstGeom prst="curvedConnector3">
            <a:avLst>
              <a:gd name="adj1" fmla="val 50000"/>
            </a:avLst>
          </a:prstGeom>
          <a:noFill/>
          <a:ln w="19050" cap="flat" cmpd="sng" algn="ctr">
            <a:solidFill>
              <a:srgbClr val="702573"/>
            </a:solidFill>
            <a:prstDash val="solid"/>
            <a:headEnd type="none" w="lg" len="med"/>
            <a:tailEnd type="none" w="lg" len="med"/>
          </a:ln>
          <a:effectLst/>
        </p:spPr>
      </p:cxnSp>
      <p:cxnSp>
        <p:nvCxnSpPr>
          <p:cNvPr id="112" name="Connector: Elbow 1201">
            <a:extLst>
              <a:ext uri="{FF2B5EF4-FFF2-40B4-BE49-F238E27FC236}">
                <a16:creationId xmlns:a16="http://schemas.microsoft.com/office/drawing/2014/main" id="{5EEC4C64-D409-FA7C-A74C-CEA9BA3A944E}"/>
              </a:ext>
              <a:ext uri="{C183D7F6-B498-43B3-948B-1728B52AA6E4}">
                <adec:decorative xmlns:adec="http://schemas.microsoft.com/office/drawing/2017/decorative" val="1"/>
              </a:ext>
            </a:extLst>
          </p:cNvPr>
          <p:cNvCxnSpPr>
            <a:cxnSpLocks/>
            <a:stCxn id="107" idx="0"/>
            <a:endCxn id="118" idx="3"/>
          </p:cNvCxnSpPr>
          <p:nvPr/>
        </p:nvCxnSpPr>
        <p:spPr>
          <a:xfrm rot="16200000" flipV="1">
            <a:off x="9514920" y="405172"/>
            <a:ext cx="467880" cy="2264899"/>
          </a:xfrm>
          <a:prstGeom prst="curvedConnector2">
            <a:avLst/>
          </a:prstGeom>
          <a:noFill/>
          <a:ln w="19050" cap="flat" cmpd="sng" algn="ctr">
            <a:solidFill>
              <a:srgbClr val="702573"/>
            </a:solidFill>
            <a:prstDash val="solid"/>
            <a:headEnd type="none" w="lg" len="med"/>
            <a:tailEnd type="none" w="lg" len="med"/>
          </a:ln>
          <a:effectLst/>
        </p:spPr>
      </p:cxnSp>
      <p:cxnSp>
        <p:nvCxnSpPr>
          <p:cNvPr id="113" name="Connector: Elbow 1202">
            <a:extLst>
              <a:ext uri="{FF2B5EF4-FFF2-40B4-BE49-F238E27FC236}">
                <a16:creationId xmlns:a16="http://schemas.microsoft.com/office/drawing/2014/main" id="{A7BB3797-CA87-27CE-1AAC-19CE6DD23D83}"/>
              </a:ext>
              <a:ext uri="{C183D7F6-B498-43B3-948B-1728B52AA6E4}">
                <adec:decorative xmlns:adec="http://schemas.microsoft.com/office/drawing/2017/decorative" val="1"/>
              </a:ext>
            </a:extLst>
          </p:cNvPr>
          <p:cNvCxnSpPr>
            <a:cxnSpLocks/>
            <a:endCxn id="117" idx="3"/>
          </p:cNvCxnSpPr>
          <p:nvPr/>
        </p:nvCxnSpPr>
        <p:spPr>
          <a:xfrm rot="10800000" flipV="1">
            <a:off x="5411554" y="1297528"/>
            <a:ext cx="1017822" cy="422480"/>
          </a:xfrm>
          <a:prstGeom prst="curvedConnector3">
            <a:avLst>
              <a:gd name="adj1" fmla="val 50000"/>
            </a:avLst>
          </a:prstGeom>
          <a:noFill/>
          <a:ln w="19050" cap="flat" cmpd="sng" algn="ctr">
            <a:solidFill>
              <a:srgbClr val="702573"/>
            </a:solidFill>
            <a:prstDash val="solid"/>
            <a:headEnd type="none" w="lg" len="med"/>
            <a:tailEnd type="none" w="lg" len="med"/>
          </a:ln>
          <a:effectLst/>
        </p:spPr>
      </p:cxnSp>
      <p:cxnSp>
        <p:nvCxnSpPr>
          <p:cNvPr id="114" name="Connector: Elbow 1205">
            <a:extLst>
              <a:ext uri="{FF2B5EF4-FFF2-40B4-BE49-F238E27FC236}">
                <a16:creationId xmlns:a16="http://schemas.microsoft.com/office/drawing/2014/main" id="{EE161049-D836-689F-C7EC-E09A912FE7A3}"/>
              </a:ext>
              <a:ext uri="{C183D7F6-B498-43B3-948B-1728B52AA6E4}">
                <adec:decorative xmlns:adec="http://schemas.microsoft.com/office/drawing/2017/decorative" val="1"/>
              </a:ext>
            </a:extLst>
          </p:cNvPr>
          <p:cNvCxnSpPr>
            <a:cxnSpLocks/>
          </p:cNvCxnSpPr>
          <p:nvPr/>
        </p:nvCxnSpPr>
        <p:spPr>
          <a:xfrm rot="16200000" flipH="1">
            <a:off x="723062" y="4983909"/>
            <a:ext cx="1236504" cy="509111"/>
          </a:xfrm>
          <a:prstGeom prst="curvedConnector2">
            <a:avLst/>
          </a:prstGeom>
          <a:noFill/>
          <a:ln w="19050" cap="flat" cmpd="sng" algn="ctr">
            <a:solidFill>
              <a:srgbClr val="702573"/>
            </a:solidFill>
            <a:prstDash val="solid"/>
            <a:headEnd type="none" w="lg" len="med"/>
            <a:tailEnd type="none" w="lg" len="med"/>
          </a:ln>
          <a:effectLst/>
        </p:spPr>
      </p:cxnSp>
      <p:cxnSp>
        <p:nvCxnSpPr>
          <p:cNvPr id="115" name="Connector: Elbow 1206">
            <a:extLst>
              <a:ext uri="{FF2B5EF4-FFF2-40B4-BE49-F238E27FC236}">
                <a16:creationId xmlns:a16="http://schemas.microsoft.com/office/drawing/2014/main" id="{7368F46D-BE55-33B5-63FD-3A6B13160FA3}"/>
              </a:ext>
              <a:ext uri="{C183D7F6-B498-43B3-948B-1728B52AA6E4}">
                <adec:decorative xmlns:adec="http://schemas.microsoft.com/office/drawing/2017/decorative" val="1"/>
              </a:ext>
            </a:extLst>
          </p:cNvPr>
          <p:cNvCxnSpPr>
            <a:cxnSpLocks/>
            <a:stCxn id="108" idx="3"/>
            <a:endCxn id="72" idx="4"/>
          </p:cNvCxnSpPr>
          <p:nvPr/>
        </p:nvCxnSpPr>
        <p:spPr>
          <a:xfrm flipV="1">
            <a:off x="3978073" y="3817236"/>
            <a:ext cx="1825053" cy="2045631"/>
          </a:xfrm>
          <a:prstGeom prst="curvedConnector2">
            <a:avLst/>
          </a:prstGeom>
          <a:noFill/>
          <a:ln w="19050" cap="flat" cmpd="sng" algn="ctr">
            <a:solidFill>
              <a:srgbClr val="702573"/>
            </a:solidFill>
            <a:prstDash val="solid"/>
            <a:headEnd type="none" w="lg" len="med"/>
            <a:tailEnd type="none" w="lg" len="med"/>
          </a:ln>
          <a:effectLst/>
        </p:spPr>
      </p:cxnSp>
      <p:pic>
        <p:nvPicPr>
          <p:cNvPr id="116" name="Picture 115">
            <a:extLst>
              <a:ext uri="{FF2B5EF4-FFF2-40B4-BE49-F238E27FC236}">
                <a16:creationId xmlns:a16="http://schemas.microsoft.com/office/drawing/2014/main" id="{4CF3745B-C153-2603-ACAD-249EF460986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0956" y="2333539"/>
            <a:ext cx="1414463" cy="1414463"/>
          </a:xfrm>
          <a:prstGeom prst="rect">
            <a:avLst/>
          </a:prstGeom>
          <a:solidFill>
            <a:schemeClr val="bg1"/>
          </a:solidFill>
        </p:spPr>
      </p:pic>
      <p:sp>
        <p:nvSpPr>
          <p:cNvPr id="117" name="TextBox 116">
            <a:extLst>
              <a:ext uri="{FF2B5EF4-FFF2-40B4-BE49-F238E27FC236}">
                <a16:creationId xmlns:a16="http://schemas.microsoft.com/office/drawing/2014/main" id="{2409F759-B777-7BED-6848-C39B6BFE0379}"/>
              </a:ext>
              <a:ext uri="{C183D7F6-B498-43B3-948B-1728B52AA6E4}">
                <adec:decorative xmlns:adec="http://schemas.microsoft.com/office/drawing/2017/decorative" val="1"/>
              </a:ext>
            </a:extLst>
          </p:cNvPr>
          <p:cNvSpPr txBox="1"/>
          <p:nvPr/>
        </p:nvSpPr>
        <p:spPr>
          <a:xfrm>
            <a:off x="4191223" y="1498793"/>
            <a:ext cx="1220331" cy="442429"/>
          </a:xfrm>
          <a:prstGeom prst="rect">
            <a:avLst/>
          </a:prstGeom>
          <a:solidFill>
            <a:sysClr val="window" lastClr="FFFFFF"/>
          </a:solidFill>
        </p:spPr>
        <p:txBody>
          <a:bodyPr wrap="squar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a:ea typeface="+mn-ea"/>
                <a:cs typeface="Segoe UI" panose="020B0502040204020203" pitchFamily="34" charset="0"/>
              </a:rPr>
              <a:t>Response</a:t>
            </a:r>
          </a:p>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a:ea typeface="+mn-ea"/>
                <a:cs typeface="Segoe UI" panose="020B0502040204020203" pitchFamily="34" charset="0"/>
              </a:rPr>
              <a:t>+</a:t>
            </a:r>
          </a:p>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a:ea typeface="+mn-ea"/>
                <a:cs typeface="Segoe UI" panose="020B0502040204020203" pitchFamily="34" charset="0"/>
              </a:rPr>
              <a:t>app commands</a:t>
            </a:r>
          </a:p>
        </p:txBody>
      </p:sp>
      <p:sp>
        <p:nvSpPr>
          <p:cNvPr id="118" name="TextBox 117">
            <a:extLst>
              <a:ext uri="{FF2B5EF4-FFF2-40B4-BE49-F238E27FC236}">
                <a16:creationId xmlns:a16="http://schemas.microsoft.com/office/drawing/2014/main" id="{55BF9C79-0E58-D160-C9E9-709C5929D08C}"/>
              </a:ext>
              <a:ext uri="{C183D7F6-B498-43B3-948B-1728B52AA6E4}">
                <adec:decorative xmlns:adec="http://schemas.microsoft.com/office/drawing/2017/decorative" val="1"/>
              </a:ext>
            </a:extLst>
          </p:cNvPr>
          <p:cNvSpPr txBox="1"/>
          <p:nvPr/>
        </p:nvSpPr>
        <p:spPr>
          <a:xfrm>
            <a:off x="6264484" y="1197884"/>
            <a:ext cx="2351926" cy="211596"/>
          </a:xfrm>
          <a:prstGeom prst="rect">
            <a:avLst/>
          </a:prstGeom>
          <a:solidFill>
            <a:sysClr val="window" lastClr="FFFFFF"/>
          </a:solidFill>
        </p:spPr>
        <p:txBody>
          <a:bodyPr wrap="non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a:ea typeface="+mn-ea"/>
                <a:cs typeface="Segoe UI" panose="020B0502040204020203" pitchFamily="34" charset="0"/>
              </a:rPr>
              <a:t>Microsoft 365 Service Boundary</a:t>
            </a:r>
          </a:p>
        </p:txBody>
      </p:sp>
      <p:sp>
        <p:nvSpPr>
          <p:cNvPr id="119" name="Speech Bubble: Rectangle with Corners Rounded 4">
            <a:extLst>
              <a:ext uri="{FF2B5EF4-FFF2-40B4-BE49-F238E27FC236}">
                <a16:creationId xmlns:a16="http://schemas.microsoft.com/office/drawing/2014/main" id="{6A390D08-CEF4-3C79-714B-9A0FE224A513}"/>
              </a:ext>
            </a:extLst>
          </p:cNvPr>
          <p:cNvSpPr/>
          <p:nvPr/>
        </p:nvSpPr>
        <p:spPr>
          <a:xfrm>
            <a:off x="1319127" y="2416231"/>
            <a:ext cx="1928450" cy="566896"/>
          </a:xfrm>
          <a:prstGeom prst="wedgeRoundRectCallout">
            <a:avLst>
              <a:gd name="adj1" fmla="val -10857"/>
              <a:gd name="adj2" fmla="val 63741"/>
              <a:gd name="adj3" fmla="val 16667"/>
            </a:avLst>
          </a:prstGeom>
          <a:solidFill>
            <a:schemeClr val="accent2">
              <a:lumMod val="20000"/>
              <a:lumOff val="80000"/>
            </a:schemeClr>
          </a:solidFill>
          <a:ln w="6350" cap="flat" cmpd="sng" algn="ctr">
            <a:noFill/>
            <a:prstDash val="solid"/>
            <a:miter lim="800000"/>
          </a:ln>
          <a:effectLst/>
        </p:spPr>
        <p:txBody>
          <a:bodyPr tIns="171450" bIns="171450"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938" b="0" i="0" u="none" strike="noStrike" kern="0" cap="none" spc="0" normalizeH="0" baseline="0" noProof="0">
                <a:ln>
                  <a:noFill/>
                </a:ln>
                <a:solidFill>
                  <a:prstClr val="black"/>
                </a:solidFill>
                <a:effectLst/>
                <a:uLnTx/>
                <a:uFillTx/>
                <a:latin typeface="Segoe UI"/>
                <a:ea typeface="+mn-ea"/>
                <a:cs typeface="+mn-cs"/>
              </a:rPr>
              <a:t>“What are the milestones for Project Falcon</a:t>
            </a:r>
            <a:r>
              <a:rPr kumimoji="0" lang="en-US" sz="938" b="0" i="1" u="none" strike="noStrike" kern="0" cap="none" spc="0" normalizeH="0" baseline="0" noProof="0">
                <a:ln>
                  <a:noFill/>
                </a:ln>
                <a:solidFill>
                  <a:prstClr val="black"/>
                </a:solidFill>
                <a:effectLst/>
                <a:uLnTx/>
                <a:uFillTx/>
                <a:latin typeface="Segoe UI"/>
                <a:ea typeface="+mn-ea"/>
                <a:cs typeface="+mn-cs"/>
              </a:rPr>
              <a:t>”</a:t>
            </a:r>
          </a:p>
        </p:txBody>
      </p:sp>
      <p:sp>
        <p:nvSpPr>
          <p:cNvPr id="120" name="Graphic 11">
            <a:extLst>
              <a:ext uri="{FF2B5EF4-FFF2-40B4-BE49-F238E27FC236}">
                <a16:creationId xmlns:a16="http://schemas.microsoft.com/office/drawing/2014/main" id="{6010399B-E8DA-222F-B8C1-56906644AD5C}"/>
              </a:ext>
            </a:extLst>
          </p:cNvPr>
          <p:cNvSpPr/>
          <p:nvPr/>
        </p:nvSpPr>
        <p:spPr>
          <a:xfrm>
            <a:off x="2113598" y="2866371"/>
            <a:ext cx="366898" cy="458503"/>
          </a:xfrm>
          <a:custGeom>
            <a:avLst/>
            <a:gdLst>
              <a:gd name="connsiteX0" fmla="*/ 576303 w 670600"/>
              <a:gd name="connsiteY0" fmla="*/ 502751 h 838030"/>
              <a:gd name="connsiteX1" fmla="*/ 670601 w 670600"/>
              <a:gd name="connsiteY1" fmla="*/ 596965 h 838030"/>
              <a:gd name="connsiteX2" fmla="*/ 670601 w 670600"/>
              <a:gd name="connsiteY2" fmla="*/ 597007 h 838030"/>
              <a:gd name="connsiteX3" fmla="*/ 670601 w 670600"/>
              <a:gd name="connsiteY3" fmla="*/ 635480 h 838030"/>
              <a:gd name="connsiteX4" fmla="*/ 649101 w 670600"/>
              <a:gd name="connsiteY4" fmla="*/ 702494 h 838030"/>
              <a:gd name="connsiteX5" fmla="*/ 335154 w 670600"/>
              <a:gd name="connsiteY5" fmla="*/ 838031 h 838030"/>
              <a:gd name="connsiteX6" fmla="*/ 21374 w 670600"/>
              <a:gd name="connsiteY6" fmla="*/ 702368 h 838030"/>
              <a:gd name="connsiteX7" fmla="*/ 0 w 670600"/>
              <a:gd name="connsiteY7" fmla="*/ 635522 h 838030"/>
              <a:gd name="connsiteX8" fmla="*/ 0 w 670600"/>
              <a:gd name="connsiteY8" fmla="*/ 596965 h 838030"/>
              <a:gd name="connsiteX9" fmla="*/ 94214 w 670600"/>
              <a:gd name="connsiteY9" fmla="*/ 502668 h 838030"/>
              <a:gd name="connsiteX10" fmla="*/ 94255 w 670600"/>
              <a:gd name="connsiteY10" fmla="*/ 502668 h 838030"/>
              <a:gd name="connsiteX11" fmla="*/ 576261 w 670600"/>
              <a:gd name="connsiteY11" fmla="*/ 502668 h 838030"/>
              <a:gd name="connsiteX12" fmla="*/ 335154 w 670600"/>
              <a:gd name="connsiteY12" fmla="*/ 0 h 838030"/>
              <a:gd name="connsiteX13" fmla="*/ 544703 w 670600"/>
              <a:gd name="connsiteY13" fmla="*/ 209550 h 838030"/>
              <a:gd name="connsiteX14" fmla="*/ 335154 w 670600"/>
              <a:gd name="connsiteY14" fmla="*/ 419099 h 838030"/>
              <a:gd name="connsiteX15" fmla="*/ 125604 w 670600"/>
              <a:gd name="connsiteY15" fmla="*/ 209550 h 838030"/>
              <a:gd name="connsiteX16" fmla="*/ 335154 w 670600"/>
              <a:gd name="connsiteY16" fmla="*/ 0 h 83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0600" h="838030">
                <a:moveTo>
                  <a:pt x="576303" y="502751"/>
                </a:moveTo>
                <a:cubicBezTo>
                  <a:pt x="628360" y="502726"/>
                  <a:pt x="670576" y="544909"/>
                  <a:pt x="670601" y="596965"/>
                </a:cubicBezTo>
                <a:cubicBezTo>
                  <a:pt x="670601" y="596977"/>
                  <a:pt x="670601" y="596994"/>
                  <a:pt x="670601" y="597007"/>
                </a:cubicBezTo>
                <a:lnTo>
                  <a:pt x="670601" y="635480"/>
                </a:lnTo>
                <a:cubicBezTo>
                  <a:pt x="670596" y="659511"/>
                  <a:pt x="663078" y="682943"/>
                  <a:pt x="649101" y="702494"/>
                </a:cubicBezTo>
                <a:cubicBezTo>
                  <a:pt x="584308" y="793145"/>
                  <a:pt x="478486" y="838031"/>
                  <a:pt x="335154" y="838031"/>
                </a:cubicBezTo>
                <a:cubicBezTo>
                  <a:pt x="191738" y="838031"/>
                  <a:pt x="85999" y="793103"/>
                  <a:pt x="21374" y="702368"/>
                </a:cubicBezTo>
                <a:cubicBezTo>
                  <a:pt x="7473" y="682851"/>
                  <a:pt x="3" y="659486"/>
                  <a:pt x="0" y="635522"/>
                </a:cubicBezTo>
                <a:lnTo>
                  <a:pt x="0" y="596965"/>
                </a:lnTo>
                <a:cubicBezTo>
                  <a:pt x="-23" y="544909"/>
                  <a:pt x="42158" y="502693"/>
                  <a:pt x="94214" y="502668"/>
                </a:cubicBezTo>
                <a:cubicBezTo>
                  <a:pt x="94227" y="502668"/>
                  <a:pt x="94242" y="502668"/>
                  <a:pt x="94255" y="502668"/>
                </a:cubicBezTo>
                <a:lnTo>
                  <a:pt x="576261" y="502668"/>
                </a:lnTo>
                <a:close/>
                <a:moveTo>
                  <a:pt x="335154" y="0"/>
                </a:moveTo>
                <a:cubicBezTo>
                  <a:pt x="450884" y="0"/>
                  <a:pt x="544703" y="93819"/>
                  <a:pt x="544703" y="209550"/>
                </a:cubicBezTo>
                <a:cubicBezTo>
                  <a:pt x="544703" y="325280"/>
                  <a:pt x="450884" y="419099"/>
                  <a:pt x="335154" y="419099"/>
                </a:cubicBezTo>
                <a:cubicBezTo>
                  <a:pt x="219423" y="419099"/>
                  <a:pt x="125604" y="325280"/>
                  <a:pt x="125604" y="209550"/>
                </a:cubicBezTo>
                <a:cubicBezTo>
                  <a:pt x="125604" y="93819"/>
                  <a:pt x="219423" y="0"/>
                  <a:pt x="335154" y="0"/>
                </a:cubicBezTo>
                <a:close/>
              </a:path>
            </a:pathLst>
          </a:custGeom>
          <a:gradFill>
            <a:gsLst>
              <a:gs pos="10000">
                <a:srgbClr val="C03BC4"/>
              </a:gs>
              <a:gs pos="40000">
                <a:srgbClr val="0078D4"/>
              </a:gs>
            </a:gsLst>
            <a:path path="circle">
              <a:fillToRect l="100000" t="100000"/>
            </a:path>
          </a:gradFill>
          <a:ln w="416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srgbClr val="000000"/>
              </a:solidFill>
              <a:effectLst/>
              <a:uLnTx/>
              <a:uFillTx/>
              <a:latin typeface="Segoe UI"/>
              <a:ea typeface="+mn-ea"/>
              <a:cs typeface="+mn-cs"/>
            </a:endParaRPr>
          </a:p>
        </p:txBody>
      </p:sp>
      <p:grpSp>
        <p:nvGrpSpPr>
          <p:cNvPr id="121" name="Group 120">
            <a:extLst>
              <a:ext uri="{FF2B5EF4-FFF2-40B4-BE49-F238E27FC236}">
                <a16:creationId xmlns:a16="http://schemas.microsoft.com/office/drawing/2014/main" id="{B514F362-ADE7-898C-634B-1D3BF024B976}"/>
              </a:ext>
            </a:extLst>
          </p:cNvPr>
          <p:cNvGrpSpPr/>
          <p:nvPr/>
        </p:nvGrpSpPr>
        <p:grpSpPr>
          <a:xfrm>
            <a:off x="1080718" y="1100860"/>
            <a:ext cx="1713561" cy="1224034"/>
            <a:chOff x="1080718" y="1100860"/>
            <a:chExt cx="1713561" cy="1224034"/>
          </a:xfrm>
        </p:grpSpPr>
        <p:grpSp>
          <p:nvGrpSpPr>
            <p:cNvPr id="122" name="Group 121">
              <a:extLst>
                <a:ext uri="{FF2B5EF4-FFF2-40B4-BE49-F238E27FC236}">
                  <a16:creationId xmlns:a16="http://schemas.microsoft.com/office/drawing/2014/main" id="{5E964247-9352-18AA-D7B0-DEEE8D014453}"/>
                </a:ext>
                <a:ext uri="{C183D7F6-B498-43B3-948B-1728B52AA6E4}">
                  <adec:decorative xmlns:adec="http://schemas.microsoft.com/office/drawing/2017/decorative" val="1"/>
                </a:ext>
              </a:extLst>
            </p:cNvPr>
            <p:cNvGrpSpPr/>
            <p:nvPr/>
          </p:nvGrpSpPr>
          <p:grpSpPr>
            <a:xfrm>
              <a:off x="1080718" y="1100860"/>
              <a:ext cx="1713561" cy="1224034"/>
              <a:chOff x="1101435" y="1024298"/>
              <a:chExt cx="1920240" cy="1371669"/>
            </a:xfrm>
          </p:grpSpPr>
          <p:sp>
            <p:nvSpPr>
              <p:cNvPr id="124" name="Rectangle: Rounded Corners 1085">
                <a:extLst>
                  <a:ext uri="{FF2B5EF4-FFF2-40B4-BE49-F238E27FC236}">
                    <a16:creationId xmlns:a16="http://schemas.microsoft.com/office/drawing/2014/main" id="{FBA460DE-4743-ABD4-1897-38B740464792}"/>
                  </a:ext>
                </a:extLst>
              </p:cNvPr>
              <p:cNvSpPr/>
              <p:nvPr/>
            </p:nvSpPr>
            <p:spPr bwMode="auto">
              <a:xfrm>
                <a:off x="1101435" y="1024298"/>
                <a:ext cx="1920240" cy="1371669"/>
              </a:xfrm>
              <a:prstGeom prst="roundRect">
                <a:avLst>
                  <a:gd name="adj" fmla="val 7658"/>
                </a:avLst>
              </a:prstGeom>
              <a:solidFill>
                <a:srgbClr val="F4F3F5"/>
              </a:solidFill>
              <a:effectLst>
                <a:outerShdw blurRad="63500" dist="127000" dir="2700000" algn="tl" rotWithShape="0">
                  <a:srgbClr val="B1B3B3">
                    <a:alpha val="50000"/>
                  </a:srgbClr>
                </a:outerShdw>
              </a:effectLst>
            </p:spPr>
            <p:txBody>
              <a:bodyPr wrap="square" lIns="0" tIns="17145" rIns="0" bIns="42863"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88" b="1" i="0" u="none" strike="noStrike" kern="1200" cap="none" spc="0" normalizeH="0" baseline="0" noProof="0" err="1">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nvGrpSpPr>
              <p:cNvPr id="125" name="Group 124">
                <a:extLst>
                  <a:ext uri="{FF2B5EF4-FFF2-40B4-BE49-F238E27FC236}">
                    <a16:creationId xmlns:a16="http://schemas.microsoft.com/office/drawing/2014/main" id="{C52E68FF-97DD-7697-C557-0B8E8265A8F6}"/>
                  </a:ext>
                </a:extLst>
              </p:cNvPr>
              <p:cNvGrpSpPr/>
              <p:nvPr/>
            </p:nvGrpSpPr>
            <p:grpSpPr>
              <a:xfrm>
                <a:off x="1247427" y="1415317"/>
                <a:ext cx="1628248" cy="835670"/>
                <a:chOff x="3755296" y="-325430"/>
                <a:chExt cx="2100741" cy="1078168"/>
              </a:xfrm>
            </p:grpSpPr>
            <p:pic>
              <p:nvPicPr>
                <p:cNvPr id="127" name="Picture 126">
                  <a:extLst>
                    <a:ext uri="{FF2B5EF4-FFF2-40B4-BE49-F238E27FC236}">
                      <a16:creationId xmlns:a16="http://schemas.microsoft.com/office/drawing/2014/main" id="{25C613FA-5854-185B-43A2-9A41FF780A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5296" y="289875"/>
                  <a:ext cx="457991" cy="457989"/>
                </a:xfrm>
                <a:prstGeom prst="rect">
                  <a:avLst/>
                </a:prstGeom>
              </p:spPr>
            </p:pic>
            <p:pic>
              <p:nvPicPr>
                <p:cNvPr id="128" name="Picture 127">
                  <a:extLst>
                    <a:ext uri="{FF2B5EF4-FFF2-40B4-BE49-F238E27FC236}">
                      <a16:creationId xmlns:a16="http://schemas.microsoft.com/office/drawing/2014/main" id="{BCC6DD35-EEAA-DFF4-3DE5-8BB2F5B263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6893" y="285002"/>
                  <a:ext cx="516459" cy="467736"/>
                </a:xfrm>
                <a:prstGeom prst="rect">
                  <a:avLst/>
                </a:prstGeom>
              </p:spPr>
            </p:pic>
            <p:pic>
              <p:nvPicPr>
                <p:cNvPr id="129" name="Picture 128">
                  <a:extLst>
                    <a:ext uri="{FF2B5EF4-FFF2-40B4-BE49-F238E27FC236}">
                      <a16:creationId xmlns:a16="http://schemas.microsoft.com/office/drawing/2014/main" id="{02832789-A975-03C1-67EE-F60C88C68D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6958" y="285002"/>
                  <a:ext cx="467737" cy="467736"/>
                </a:xfrm>
                <a:prstGeom prst="rect">
                  <a:avLst/>
                </a:prstGeom>
              </p:spPr>
            </p:pic>
            <p:pic>
              <p:nvPicPr>
                <p:cNvPr id="130" name="Picture 129">
                  <a:extLst>
                    <a:ext uri="{FF2B5EF4-FFF2-40B4-BE49-F238E27FC236}">
                      <a16:creationId xmlns:a16="http://schemas.microsoft.com/office/drawing/2014/main" id="{CFA76C9F-B0C5-FD8C-E39C-263B049AF53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88300" y="285002"/>
                  <a:ext cx="467737" cy="467736"/>
                </a:xfrm>
                <a:prstGeom prst="rect">
                  <a:avLst/>
                </a:prstGeom>
              </p:spPr>
            </p:pic>
            <p:pic>
              <p:nvPicPr>
                <p:cNvPr id="131" name="Picture 130" descr="A logo of a company&#10;&#10;Description automatically generated">
                  <a:extLst>
                    <a:ext uri="{FF2B5EF4-FFF2-40B4-BE49-F238E27FC236}">
                      <a16:creationId xmlns:a16="http://schemas.microsoft.com/office/drawing/2014/main" id="{B748448B-0D70-87D4-ED65-DCA4460550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86637" y="-325430"/>
                  <a:ext cx="506714" cy="506712"/>
                </a:xfrm>
                <a:prstGeom prst="rect">
                  <a:avLst/>
                </a:prstGeom>
              </p:spPr>
            </p:pic>
          </p:grpSp>
          <p:sp>
            <p:nvSpPr>
              <p:cNvPr id="126" name="TextBox 125">
                <a:extLst>
                  <a:ext uri="{FF2B5EF4-FFF2-40B4-BE49-F238E27FC236}">
                    <a16:creationId xmlns:a16="http://schemas.microsoft.com/office/drawing/2014/main" id="{88732216-0544-6035-AB93-7676B8887F1B}"/>
                  </a:ext>
                </a:extLst>
              </p:cNvPr>
              <p:cNvSpPr txBox="1"/>
              <p:nvPr/>
            </p:nvSpPr>
            <p:spPr>
              <a:xfrm>
                <a:off x="1211703" y="1127820"/>
                <a:ext cx="1699704" cy="237117"/>
              </a:xfrm>
              <a:prstGeom prst="rect">
                <a:avLst/>
              </a:prstGeom>
              <a:noFill/>
            </p:spPr>
            <p:txBody>
              <a:bodyPr wrap="non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a:ea typeface="+mn-ea"/>
                    <a:cs typeface="Segoe UI" panose="020B0502040204020203" pitchFamily="34" charset="0"/>
                  </a:rPr>
                  <a:t>Microsoft 365 Apps</a:t>
                </a:r>
              </a:p>
            </p:txBody>
          </p:sp>
        </p:grpSp>
        <p:pic>
          <p:nvPicPr>
            <p:cNvPr id="123" name="Picture 122" descr="A rainbow colored logo on a black background&#10;&#10;Description automatically generated">
              <a:extLst>
                <a:ext uri="{FF2B5EF4-FFF2-40B4-BE49-F238E27FC236}">
                  <a16:creationId xmlns:a16="http://schemas.microsoft.com/office/drawing/2014/main" id="{62A83F5A-BFEF-A5E2-6750-55C8EBC36FE1}"/>
                </a:ext>
              </a:extLst>
            </p:cNvPr>
            <p:cNvPicPr>
              <a:picLocks noChangeAspect="1"/>
            </p:cNvPicPr>
            <p:nvPr/>
          </p:nvPicPr>
          <p:blipFill>
            <a:blip r:embed="rId9"/>
            <a:stretch>
              <a:fillRect/>
            </a:stretch>
          </p:blipFill>
          <p:spPr>
            <a:xfrm>
              <a:off x="1803358" y="1280883"/>
              <a:ext cx="711665" cy="676001"/>
            </a:xfrm>
            <a:prstGeom prst="rect">
              <a:avLst/>
            </a:prstGeom>
          </p:spPr>
        </p:pic>
      </p:grpSp>
    </p:spTree>
    <p:extLst>
      <p:ext uri="{BB962C8B-B14F-4D97-AF65-F5344CB8AC3E}">
        <p14:creationId xmlns:p14="http://schemas.microsoft.com/office/powerpoint/2010/main" val="8478359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par>
                                <p:cTn id="11" presetID="10" presetClass="entr" presetSubtype="0" fill="hold" nodeType="withEffect">
                                  <p:stCondLst>
                                    <p:cond delay="0"/>
                                  </p:stCondLst>
                                  <p:childTnLst>
                                    <p:set>
                                      <p:cBhvr>
                                        <p:cTn id="12" dur="1" fill="hold">
                                          <p:stCondLst>
                                            <p:cond delay="0"/>
                                          </p:stCondLst>
                                        </p:cTn>
                                        <p:tgtEl>
                                          <p:spTgt spid="116"/>
                                        </p:tgtEl>
                                        <p:attrNameLst>
                                          <p:attrName>style.visibility</p:attrName>
                                        </p:attrNameLst>
                                      </p:cBhvr>
                                      <p:to>
                                        <p:strVal val="visible"/>
                                      </p:to>
                                    </p:set>
                                    <p:animEffect transition="in" filter="fade">
                                      <p:cBhvr>
                                        <p:cTn id="13" dur="500"/>
                                        <p:tgtEl>
                                          <p:spTgt spid="116"/>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path" presetSubtype="0" decel="100000" fill="hold" grpId="0" nodeType="clickEffect">
                                  <p:stCondLst>
                                    <p:cond delay="0"/>
                                  </p:stCondLst>
                                  <p:childTnLst>
                                    <p:animMotion origin="layout" path="M 0 2.84722E-6 L 0 -0.51888 " pathEditMode="relative" rAng="0" ptsTypes="AA">
                                      <p:cBhvr>
                                        <p:cTn id="17" dur="1000" fill="hold"/>
                                        <p:tgtEl>
                                          <p:spTgt spid="3"/>
                                        </p:tgtEl>
                                        <p:attrNameLst>
                                          <p:attrName>ppt_x</p:attrName>
                                          <p:attrName>ppt_y</p:attrName>
                                        </p:attrNameLst>
                                      </p:cBhvr>
                                      <p:rCtr x="0" y="-25955"/>
                                    </p:animMotion>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6"/>
                                        </p:tgtEl>
                                        <p:attrNameLst>
                                          <p:attrName>style.visibility</p:attrName>
                                        </p:attrNameLst>
                                      </p:cBhvr>
                                      <p:to>
                                        <p:strVal val="visible"/>
                                      </p:to>
                                    </p:set>
                                    <p:animEffect transition="in" filter="fade">
                                      <p:cBhvr>
                                        <p:cTn id="22" dur="500"/>
                                        <p:tgtEl>
                                          <p:spTgt spid="96"/>
                                        </p:tgtEl>
                                      </p:cBhvr>
                                    </p:animEffect>
                                  </p:childTnLst>
                                </p:cTn>
                              </p:par>
                              <p:par>
                                <p:cTn id="23" presetID="10" presetClass="entr" presetSubtype="0" fill="hold" nodeType="withEffect">
                                  <p:stCondLst>
                                    <p:cond delay="0"/>
                                  </p:stCondLst>
                                  <p:childTnLst>
                                    <p:set>
                                      <p:cBhvr>
                                        <p:cTn id="24" dur="1" fill="hold">
                                          <p:stCondLst>
                                            <p:cond delay="0"/>
                                          </p:stCondLst>
                                        </p:cTn>
                                        <p:tgtEl>
                                          <p:spTgt spid="90"/>
                                        </p:tgtEl>
                                        <p:attrNameLst>
                                          <p:attrName>style.visibility</p:attrName>
                                        </p:attrNameLst>
                                      </p:cBhvr>
                                      <p:to>
                                        <p:strVal val="visible"/>
                                      </p:to>
                                    </p:set>
                                    <p:animEffect transition="in" filter="fade">
                                      <p:cBhvr>
                                        <p:cTn id="25" dur="500"/>
                                        <p:tgtEl>
                                          <p:spTgt spid="9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1"/>
                                        </p:tgtEl>
                                        <p:attrNameLst>
                                          <p:attrName>style.visibility</p:attrName>
                                        </p:attrNameLst>
                                      </p:cBhvr>
                                      <p:to>
                                        <p:strVal val="visible"/>
                                      </p:to>
                                    </p:set>
                                    <p:animEffect transition="in" filter="fade">
                                      <p:cBhvr>
                                        <p:cTn id="33" dur="500"/>
                                        <p:tgtEl>
                                          <p:spTgt spid="121"/>
                                        </p:tgtEl>
                                      </p:cBhvr>
                                    </p:animEffect>
                                  </p:childTnLst>
                                </p:cTn>
                              </p:par>
                              <p:par>
                                <p:cTn id="34" presetID="10" presetClass="entr" presetSubtype="0" fill="hold" grpId="0" nodeType="withEffect">
                                  <p:stCondLst>
                                    <p:cond delay="600"/>
                                  </p:stCondLst>
                                  <p:childTnLst>
                                    <p:set>
                                      <p:cBhvr>
                                        <p:cTn id="35" dur="1" fill="hold">
                                          <p:stCondLst>
                                            <p:cond delay="0"/>
                                          </p:stCondLst>
                                        </p:cTn>
                                        <p:tgtEl>
                                          <p:spTgt spid="119"/>
                                        </p:tgtEl>
                                        <p:attrNameLst>
                                          <p:attrName>style.visibility</p:attrName>
                                        </p:attrNameLst>
                                      </p:cBhvr>
                                      <p:to>
                                        <p:strVal val="visible"/>
                                      </p:to>
                                    </p:set>
                                    <p:animEffect transition="in" filter="fade">
                                      <p:cBhvr>
                                        <p:cTn id="36" dur="500"/>
                                        <p:tgtEl>
                                          <p:spTgt spid="119"/>
                                        </p:tgtEl>
                                      </p:cBhvr>
                                    </p:animEffect>
                                  </p:childTnLst>
                                </p:cTn>
                              </p:par>
                              <p:par>
                                <p:cTn id="37" presetID="10" presetClass="entr" presetSubtype="0" fill="hold" grpId="0" nodeType="withEffect">
                                  <p:stCondLst>
                                    <p:cond delay="600"/>
                                  </p:stCondLst>
                                  <p:childTnLst>
                                    <p:set>
                                      <p:cBhvr>
                                        <p:cTn id="38" dur="1" fill="hold">
                                          <p:stCondLst>
                                            <p:cond delay="0"/>
                                          </p:stCondLst>
                                        </p:cTn>
                                        <p:tgtEl>
                                          <p:spTgt spid="120"/>
                                        </p:tgtEl>
                                        <p:attrNameLst>
                                          <p:attrName>style.visibility</p:attrName>
                                        </p:attrNameLst>
                                      </p:cBhvr>
                                      <p:to>
                                        <p:strVal val="visible"/>
                                      </p:to>
                                    </p:set>
                                    <p:animEffect transition="in" filter="fade">
                                      <p:cBhvr>
                                        <p:cTn id="39" dur="500"/>
                                        <p:tgtEl>
                                          <p:spTgt spid="120"/>
                                        </p:tgtEl>
                                      </p:cBhvr>
                                    </p:animEffect>
                                  </p:childTnLst>
                                </p:cTn>
                              </p:par>
                              <p:par>
                                <p:cTn id="40" presetID="10" presetClass="entr" presetSubtype="0" fill="hold" nodeType="with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fade">
                                      <p:cBhvr>
                                        <p:cTn id="42" dur="500"/>
                                        <p:tgtEl>
                                          <p:spTgt spid="6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fade">
                                      <p:cBhvr>
                                        <p:cTn id="47" dur="500"/>
                                        <p:tgtEl>
                                          <p:spTgt spid="6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99"/>
                                        </p:tgtEl>
                                        <p:attrNameLst>
                                          <p:attrName>style.visibility</p:attrName>
                                        </p:attrNameLst>
                                      </p:cBhvr>
                                      <p:to>
                                        <p:strVal val="visible"/>
                                      </p:to>
                                    </p:set>
                                    <p:animEffect transition="in" filter="fade">
                                      <p:cBhvr>
                                        <p:cTn id="50" dur="500"/>
                                        <p:tgtEl>
                                          <p:spTgt spid="99"/>
                                        </p:tgtEl>
                                      </p:cBhvr>
                                    </p:animEffect>
                                  </p:childTnLst>
                                </p:cTn>
                              </p:par>
                              <p:par>
                                <p:cTn id="51" presetID="10" presetClass="entr" presetSubtype="0" fill="hold" nodeType="withEffect">
                                  <p:stCondLst>
                                    <p:cond delay="0"/>
                                  </p:stCondLst>
                                  <p:childTnLst>
                                    <p:set>
                                      <p:cBhvr>
                                        <p:cTn id="52" dur="1" fill="hold">
                                          <p:stCondLst>
                                            <p:cond delay="0"/>
                                          </p:stCondLst>
                                        </p:cTn>
                                        <p:tgtEl>
                                          <p:spTgt spid="81"/>
                                        </p:tgtEl>
                                        <p:attrNameLst>
                                          <p:attrName>style.visibility</p:attrName>
                                        </p:attrNameLst>
                                      </p:cBhvr>
                                      <p:to>
                                        <p:strVal val="visible"/>
                                      </p:to>
                                    </p:set>
                                    <p:animEffect transition="in" filter="fade">
                                      <p:cBhvr>
                                        <p:cTn id="53" dur="500"/>
                                        <p:tgtEl>
                                          <p:spTgt spid="8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8"/>
                                        </p:tgtEl>
                                        <p:attrNameLst>
                                          <p:attrName>style.visibility</p:attrName>
                                        </p:attrNameLst>
                                      </p:cBhvr>
                                      <p:to>
                                        <p:strVal val="visible"/>
                                      </p:to>
                                    </p:set>
                                    <p:animEffect transition="in" filter="fade">
                                      <p:cBhvr>
                                        <p:cTn id="56" dur="500"/>
                                        <p:tgtEl>
                                          <p:spTgt spid="6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0"/>
                                        </p:tgtEl>
                                        <p:attrNameLst>
                                          <p:attrName>style.visibility</p:attrName>
                                        </p:attrNameLst>
                                      </p:cBhvr>
                                      <p:to>
                                        <p:strVal val="visible"/>
                                      </p:to>
                                    </p:set>
                                    <p:animEffect transition="in" filter="fade">
                                      <p:cBhvr>
                                        <p:cTn id="59" dur="500"/>
                                        <p:tgtEl>
                                          <p:spTgt spid="7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par>
                                <p:cTn id="65" presetID="10" presetClass="entr" presetSubtype="0" fill="hold"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09"/>
                                        </p:tgtEl>
                                        <p:attrNameLst>
                                          <p:attrName>style.visibility</p:attrName>
                                        </p:attrNameLst>
                                      </p:cBhvr>
                                      <p:to>
                                        <p:strVal val="visible"/>
                                      </p:to>
                                    </p:set>
                                    <p:animEffect transition="in" filter="fade">
                                      <p:cBhvr>
                                        <p:cTn id="70" dur="500"/>
                                        <p:tgtEl>
                                          <p:spTgt spid="10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4"/>
                                        </p:tgtEl>
                                        <p:attrNameLst>
                                          <p:attrName>style.visibility</p:attrName>
                                        </p:attrNameLst>
                                      </p:cBhvr>
                                      <p:to>
                                        <p:strVal val="visible"/>
                                      </p:to>
                                    </p:set>
                                    <p:animEffect transition="in" filter="fade">
                                      <p:cBhvr>
                                        <p:cTn id="73" dur="500"/>
                                        <p:tgtEl>
                                          <p:spTgt spid="74"/>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00"/>
                                        </p:tgtEl>
                                        <p:attrNameLst>
                                          <p:attrName>style.visibility</p:attrName>
                                        </p:attrNameLst>
                                      </p:cBhvr>
                                      <p:to>
                                        <p:strVal val="visible"/>
                                      </p:to>
                                    </p:set>
                                    <p:animEffect transition="in" filter="fade">
                                      <p:cBhvr>
                                        <p:cTn id="78" dur="500"/>
                                        <p:tgtEl>
                                          <p:spTgt spid="100"/>
                                        </p:tgtEl>
                                      </p:cBhvr>
                                    </p:animEffect>
                                  </p:childTnLst>
                                </p:cTn>
                              </p:par>
                              <p:par>
                                <p:cTn id="79" presetID="10" presetClass="entr" presetSubtype="0" fill="hold" nodeType="withEffect">
                                  <p:stCondLst>
                                    <p:cond delay="0"/>
                                  </p:stCondLst>
                                  <p:childTnLst>
                                    <p:set>
                                      <p:cBhvr>
                                        <p:cTn id="80" dur="1" fill="hold">
                                          <p:stCondLst>
                                            <p:cond delay="0"/>
                                          </p:stCondLst>
                                        </p:cTn>
                                        <p:tgtEl>
                                          <p:spTgt spid="84"/>
                                        </p:tgtEl>
                                        <p:attrNameLst>
                                          <p:attrName>style.visibility</p:attrName>
                                        </p:attrNameLst>
                                      </p:cBhvr>
                                      <p:to>
                                        <p:strVal val="visible"/>
                                      </p:to>
                                    </p:set>
                                    <p:animEffect transition="in" filter="fade">
                                      <p:cBhvr>
                                        <p:cTn id="81" dur="500"/>
                                        <p:tgtEl>
                                          <p:spTgt spid="84"/>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98"/>
                                        </p:tgtEl>
                                        <p:attrNameLst>
                                          <p:attrName>style.visibility</p:attrName>
                                        </p:attrNameLst>
                                      </p:cBhvr>
                                      <p:to>
                                        <p:strVal val="visible"/>
                                      </p:to>
                                    </p:set>
                                    <p:animEffect transition="in" filter="fade">
                                      <p:cBhvr>
                                        <p:cTn id="84" dur="500"/>
                                        <p:tgtEl>
                                          <p:spTgt spid="98"/>
                                        </p:tgtEl>
                                      </p:cBhvr>
                                    </p:animEffect>
                                  </p:childTnLst>
                                </p:cTn>
                              </p:par>
                              <p:par>
                                <p:cTn id="85" presetID="10" presetClass="entr" presetSubtype="0" fill="hold" nodeType="withEffect">
                                  <p:stCondLst>
                                    <p:cond delay="0"/>
                                  </p:stCondLst>
                                  <p:childTnLst>
                                    <p:set>
                                      <p:cBhvr>
                                        <p:cTn id="86" dur="1" fill="hold">
                                          <p:stCondLst>
                                            <p:cond delay="0"/>
                                          </p:stCondLst>
                                        </p:cTn>
                                        <p:tgtEl>
                                          <p:spTgt spid="75"/>
                                        </p:tgtEl>
                                        <p:attrNameLst>
                                          <p:attrName>style.visibility</p:attrName>
                                        </p:attrNameLst>
                                      </p:cBhvr>
                                      <p:to>
                                        <p:strVal val="visible"/>
                                      </p:to>
                                    </p:set>
                                    <p:animEffect transition="in" filter="fade">
                                      <p:cBhvr>
                                        <p:cTn id="87" dur="500"/>
                                        <p:tgtEl>
                                          <p:spTgt spid="7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61"/>
                                        </p:tgtEl>
                                        <p:attrNameLst>
                                          <p:attrName>style.visibility</p:attrName>
                                        </p:attrNameLst>
                                      </p:cBhvr>
                                      <p:to>
                                        <p:strVal val="visible"/>
                                      </p:to>
                                    </p:set>
                                    <p:animEffect transition="in" filter="fade">
                                      <p:cBhvr>
                                        <p:cTn id="90" dur="500"/>
                                        <p:tgtEl>
                                          <p:spTgt spid="61"/>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73"/>
                                        </p:tgtEl>
                                        <p:attrNameLst>
                                          <p:attrName>style.visibility</p:attrName>
                                        </p:attrNameLst>
                                      </p:cBhvr>
                                      <p:to>
                                        <p:strVal val="visible"/>
                                      </p:to>
                                    </p:set>
                                    <p:animEffect transition="in" filter="fade">
                                      <p:cBhvr>
                                        <p:cTn id="93" dur="500"/>
                                        <p:tgtEl>
                                          <p:spTgt spid="73"/>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03"/>
                                        </p:tgtEl>
                                        <p:attrNameLst>
                                          <p:attrName>style.visibility</p:attrName>
                                        </p:attrNameLst>
                                      </p:cBhvr>
                                      <p:to>
                                        <p:strVal val="visible"/>
                                      </p:to>
                                    </p:set>
                                    <p:animEffect transition="in" filter="fade">
                                      <p:cBhvr>
                                        <p:cTn id="96" dur="500"/>
                                        <p:tgtEl>
                                          <p:spTgt spid="103"/>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18"/>
                                        </p:tgtEl>
                                        <p:attrNameLst>
                                          <p:attrName>style.visibility</p:attrName>
                                        </p:attrNameLst>
                                      </p:cBhvr>
                                      <p:to>
                                        <p:strVal val="visible"/>
                                      </p:to>
                                    </p:set>
                                    <p:animEffect transition="in" filter="fade">
                                      <p:cBhvr>
                                        <p:cTn id="101" dur="500"/>
                                        <p:tgtEl>
                                          <p:spTgt spid="18"/>
                                        </p:tgtEl>
                                      </p:cBhvr>
                                    </p:animEffect>
                                  </p:childTnLst>
                                </p:cTn>
                              </p:par>
                              <p:par>
                                <p:cTn id="102" presetID="10" presetClass="entr" presetSubtype="0" fill="hold" nodeType="withEffect">
                                  <p:stCondLst>
                                    <p:cond delay="0"/>
                                  </p:stCondLst>
                                  <p:childTnLst>
                                    <p:set>
                                      <p:cBhvr>
                                        <p:cTn id="103" dur="1" fill="hold">
                                          <p:stCondLst>
                                            <p:cond delay="0"/>
                                          </p:stCondLst>
                                        </p:cTn>
                                        <p:tgtEl>
                                          <p:spTgt spid="19"/>
                                        </p:tgtEl>
                                        <p:attrNameLst>
                                          <p:attrName>style.visibility</p:attrName>
                                        </p:attrNameLst>
                                      </p:cBhvr>
                                      <p:to>
                                        <p:strVal val="visible"/>
                                      </p:to>
                                    </p:set>
                                    <p:animEffect transition="in" filter="fade">
                                      <p:cBhvr>
                                        <p:cTn id="104" dur="500"/>
                                        <p:tgtEl>
                                          <p:spTgt spid="19"/>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58"/>
                                        </p:tgtEl>
                                        <p:attrNameLst>
                                          <p:attrName>style.visibility</p:attrName>
                                        </p:attrNameLst>
                                      </p:cBhvr>
                                      <p:to>
                                        <p:strVal val="visible"/>
                                      </p:to>
                                    </p:set>
                                    <p:animEffect transition="in" filter="fade">
                                      <p:cBhvr>
                                        <p:cTn id="107" dur="500"/>
                                        <p:tgtEl>
                                          <p:spTgt spid="58"/>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69"/>
                                        </p:tgtEl>
                                        <p:attrNameLst>
                                          <p:attrName>style.visibility</p:attrName>
                                        </p:attrNameLst>
                                      </p:cBhvr>
                                      <p:to>
                                        <p:strVal val="visible"/>
                                      </p:to>
                                    </p:set>
                                    <p:animEffect transition="in" filter="fade">
                                      <p:cBhvr>
                                        <p:cTn id="110" dur="500"/>
                                        <p:tgtEl>
                                          <p:spTgt spid="6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04"/>
                                        </p:tgtEl>
                                        <p:attrNameLst>
                                          <p:attrName>style.visibility</p:attrName>
                                        </p:attrNameLst>
                                      </p:cBhvr>
                                      <p:to>
                                        <p:strVal val="visible"/>
                                      </p:to>
                                    </p:set>
                                    <p:animEffect transition="in" filter="fade">
                                      <p:cBhvr>
                                        <p:cTn id="113" dur="500"/>
                                        <p:tgtEl>
                                          <p:spTgt spid="104"/>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05"/>
                                        </p:tgtEl>
                                        <p:attrNameLst>
                                          <p:attrName>style.visibility</p:attrName>
                                        </p:attrNameLst>
                                      </p:cBhvr>
                                      <p:to>
                                        <p:strVal val="visible"/>
                                      </p:to>
                                    </p:set>
                                    <p:animEffect transition="in" filter="fade">
                                      <p:cBhvr>
                                        <p:cTn id="116" dur="500"/>
                                        <p:tgtEl>
                                          <p:spTgt spid="105"/>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59"/>
                                        </p:tgtEl>
                                        <p:attrNameLst>
                                          <p:attrName>style.visibility</p:attrName>
                                        </p:attrNameLst>
                                      </p:cBhvr>
                                      <p:to>
                                        <p:strVal val="visible"/>
                                      </p:to>
                                    </p:set>
                                    <p:animEffect transition="in" filter="fade">
                                      <p:cBhvr>
                                        <p:cTn id="119" dur="500"/>
                                        <p:tgtEl>
                                          <p:spTgt spid="59"/>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06"/>
                                        </p:tgtEl>
                                        <p:attrNameLst>
                                          <p:attrName>style.visibility</p:attrName>
                                        </p:attrNameLst>
                                      </p:cBhvr>
                                      <p:to>
                                        <p:strVal val="visible"/>
                                      </p:to>
                                    </p:set>
                                    <p:animEffect transition="in" filter="fade">
                                      <p:cBhvr>
                                        <p:cTn id="122" dur="500"/>
                                        <p:tgtEl>
                                          <p:spTgt spid="106"/>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07"/>
                                        </p:tgtEl>
                                        <p:attrNameLst>
                                          <p:attrName>style.visibility</p:attrName>
                                        </p:attrNameLst>
                                      </p:cBhvr>
                                      <p:to>
                                        <p:strVal val="visible"/>
                                      </p:to>
                                    </p:set>
                                    <p:animEffect transition="in" filter="fade">
                                      <p:cBhvr>
                                        <p:cTn id="125" dur="500"/>
                                        <p:tgtEl>
                                          <p:spTgt spid="107"/>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102"/>
                                        </p:tgtEl>
                                        <p:attrNameLst>
                                          <p:attrName>style.visibility</p:attrName>
                                        </p:attrNameLst>
                                      </p:cBhvr>
                                      <p:to>
                                        <p:strVal val="visible"/>
                                      </p:to>
                                    </p:set>
                                    <p:animEffect transition="in" filter="fade">
                                      <p:cBhvr>
                                        <p:cTn id="130" dur="500"/>
                                        <p:tgtEl>
                                          <p:spTgt spid="102"/>
                                        </p:tgtEl>
                                      </p:cBhvr>
                                    </p:animEffect>
                                  </p:childTnLst>
                                </p:cTn>
                              </p:par>
                              <p:par>
                                <p:cTn id="131" presetID="10" presetClass="entr" presetSubtype="0" fill="hold" nodeType="withEffect">
                                  <p:stCondLst>
                                    <p:cond delay="0"/>
                                  </p:stCondLst>
                                  <p:childTnLst>
                                    <p:set>
                                      <p:cBhvr>
                                        <p:cTn id="132" dur="1" fill="hold">
                                          <p:stCondLst>
                                            <p:cond delay="0"/>
                                          </p:stCondLst>
                                        </p:cTn>
                                        <p:tgtEl>
                                          <p:spTgt spid="78"/>
                                        </p:tgtEl>
                                        <p:attrNameLst>
                                          <p:attrName>style.visibility</p:attrName>
                                        </p:attrNameLst>
                                      </p:cBhvr>
                                      <p:to>
                                        <p:strVal val="visible"/>
                                      </p:to>
                                    </p:set>
                                    <p:animEffect transition="in" filter="fade">
                                      <p:cBhvr>
                                        <p:cTn id="133" dur="500"/>
                                        <p:tgtEl>
                                          <p:spTgt spid="78"/>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60"/>
                                        </p:tgtEl>
                                        <p:attrNameLst>
                                          <p:attrName>style.visibility</p:attrName>
                                        </p:attrNameLst>
                                      </p:cBhvr>
                                      <p:to>
                                        <p:strVal val="visible"/>
                                      </p:to>
                                    </p:set>
                                    <p:animEffect transition="in" filter="fade">
                                      <p:cBhvr>
                                        <p:cTn id="136" dur="500"/>
                                        <p:tgtEl>
                                          <p:spTgt spid="60"/>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65"/>
                                        </p:tgtEl>
                                        <p:attrNameLst>
                                          <p:attrName>style.visibility</p:attrName>
                                        </p:attrNameLst>
                                      </p:cBhvr>
                                      <p:to>
                                        <p:strVal val="visible"/>
                                      </p:to>
                                    </p:set>
                                    <p:animEffect transition="in" filter="fade">
                                      <p:cBhvr>
                                        <p:cTn id="139" dur="500"/>
                                        <p:tgtEl>
                                          <p:spTgt spid="65"/>
                                        </p:tgtEl>
                                      </p:cBhvr>
                                    </p:animEffect>
                                  </p:childTnLst>
                                </p:cTn>
                              </p:par>
                            </p:childTnLst>
                          </p:cTn>
                        </p:par>
                        <p:par>
                          <p:cTn id="140" fill="hold">
                            <p:stCondLst>
                              <p:cond delay="500"/>
                            </p:stCondLst>
                            <p:childTnLst>
                              <p:par>
                                <p:cTn id="141" presetID="10" presetClass="entr" presetSubtype="0" fill="hold" grpId="0" nodeType="afterEffect">
                                  <p:stCondLst>
                                    <p:cond delay="0"/>
                                  </p:stCondLst>
                                  <p:childTnLst>
                                    <p:set>
                                      <p:cBhvr>
                                        <p:cTn id="142" dur="1" fill="hold">
                                          <p:stCondLst>
                                            <p:cond delay="0"/>
                                          </p:stCondLst>
                                        </p:cTn>
                                        <p:tgtEl>
                                          <p:spTgt spid="101"/>
                                        </p:tgtEl>
                                        <p:attrNameLst>
                                          <p:attrName>style.visibility</p:attrName>
                                        </p:attrNameLst>
                                      </p:cBhvr>
                                      <p:to>
                                        <p:strVal val="visible"/>
                                      </p:to>
                                    </p:set>
                                    <p:animEffect transition="in" filter="fade">
                                      <p:cBhvr>
                                        <p:cTn id="143" dur="500"/>
                                        <p:tgtEl>
                                          <p:spTgt spid="101"/>
                                        </p:tgtEl>
                                      </p:cBhvr>
                                    </p:animEffect>
                                  </p:childTnLst>
                                </p:cTn>
                              </p:par>
                              <p:par>
                                <p:cTn id="144" presetID="10" presetClass="entr" presetSubtype="0" fill="hold" nodeType="withEffect">
                                  <p:stCondLst>
                                    <p:cond delay="0"/>
                                  </p:stCondLst>
                                  <p:childTnLst>
                                    <p:set>
                                      <p:cBhvr>
                                        <p:cTn id="145" dur="1" fill="hold">
                                          <p:stCondLst>
                                            <p:cond delay="0"/>
                                          </p:stCondLst>
                                        </p:cTn>
                                        <p:tgtEl>
                                          <p:spTgt spid="87"/>
                                        </p:tgtEl>
                                        <p:attrNameLst>
                                          <p:attrName>style.visibility</p:attrName>
                                        </p:attrNameLst>
                                      </p:cBhvr>
                                      <p:to>
                                        <p:strVal val="visible"/>
                                      </p:to>
                                    </p:set>
                                    <p:animEffect transition="in" filter="fade">
                                      <p:cBhvr>
                                        <p:cTn id="146" dur="500"/>
                                        <p:tgtEl>
                                          <p:spTgt spid="87"/>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67"/>
                                        </p:tgtEl>
                                        <p:attrNameLst>
                                          <p:attrName>style.visibility</p:attrName>
                                        </p:attrNameLst>
                                      </p:cBhvr>
                                      <p:to>
                                        <p:strVal val="visible"/>
                                      </p:to>
                                    </p:set>
                                    <p:animEffect transition="in" filter="fade">
                                      <p:cBhvr>
                                        <p:cTn id="149" dur="500"/>
                                        <p:tgtEl>
                                          <p:spTgt spid="67"/>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71"/>
                                        </p:tgtEl>
                                        <p:attrNameLst>
                                          <p:attrName>style.visibility</p:attrName>
                                        </p:attrNameLst>
                                      </p:cBhvr>
                                      <p:to>
                                        <p:strVal val="visible"/>
                                      </p:to>
                                    </p:set>
                                    <p:animEffect transition="in" filter="fade">
                                      <p:cBhvr>
                                        <p:cTn id="152" dur="500"/>
                                        <p:tgtEl>
                                          <p:spTgt spid="71"/>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97"/>
                                        </p:tgtEl>
                                        <p:attrNameLst>
                                          <p:attrName>style.visibility</p:attrName>
                                        </p:attrNameLst>
                                      </p:cBhvr>
                                      <p:to>
                                        <p:strVal val="visible"/>
                                      </p:to>
                                    </p:set>
                                    <p:animEffect transition="in" filter="fade">
                                      <p:cBhvr>
                                        <p:cTn id="157" dur="500"/>
                                        <p:tgtEl>
                                          <p:spTgt spid="97"/>
                                        </p:tgtEl>
                                      </p:cBhvr>
                                    </p:animEffect>
                                  </p:childTnLst>
                                </p:cTn>
                              </p:par>
                              <p:par>
                                <p:cTn id="158" presetID="10" presetClass="entr" presetSubtype="0" fill="hold" nodeType="withEffect">
                                  <p:stCondLst>
                                    <p:cond delay="0"/>
                                  </p:stCondLst>
                                  <p:childTnLst>
                                    <p:set>
                                      <p:cBhvr>
                                        <p:cTn id="159" dur="1" fill="hold">
                                          <p:stCondLst>
                                            <p:cond delay="0"/>
                                          </p:stCondLst>
                                        </p:cTn>
                                        <p:tgtEl>
                                          <p:spTgt spid="110"/>
                                        </p:tgtEl>
                                        <p:attrNameLst>
                                          <p:attrName>style.visibility</p:attrName>
                                        </p:attrNameLst>
                                      </p:cBhvr>
                                      <p:to>
                                        <p:strVal val="visible"/>
                                      </p:to>
                                    </p:set>
                                    <p:animEffect transition="in" filter="fade">
                                      <p:cBhvr>
                                        <p:cTn id="160" dur="500"/>
                                        <p:tgtEl>
                                          <p:spTgt spid="110"/>
                                        </p:tgtEl>
                                      </p:cBhvr>
                                    </p:animEffect>
                                  </p:childTnLst>
                                </p:cTn>
                              </p:par>
                              <p:par>
                                <p:cTn id="161" presetID="10" presetClass="entr" presetSubtype="0" fill="hold" nodeType="withEffect">
                                  <p:stCondLst>
                                    <p:cond delay="0"/>
                                  </p:stCondLst>
                                  <p:childTnLst>
                                    <p:set>
                                      <p:cBhvr>
                                        <p:cTn id="162" dur="1" fill="hold">
                                          <p:stCondLst>
                                            <p:cond delay="0"/>
                                          </p:stCondLst>
                                        </p:cTn>
                                        <p:tgtEl>
                                          <p:spTgt spid="111"/>
                                        </p:tgtEl>
                                        <p:attrNameLst>
                                          <p:attrName>style.visibility</p:attrName>
                                        </p:attrNameLst>
                                      </p:cBhvr>
                                      <p:to>
                                        <p:strVal val="visible"/>
                                      </p:to>
                                    </p:set>
                                    <p:animEffect transition="in" filter="fade">
                                      <p:cBhvr>
                                        <p:cTn id="163" dur="500"/>
                                        <p:tgtEl>
                                          <p:spTgt spid="111"/>
                                        </p:tgtEl>
                                      </p:cBhvr>
                                    </p:animEffect>
                                  </p:childTnLst>
                                </p:cTn>
                              </p:par>
                              <p:par>
                                <p:cTn id="164" presetID="10" presetClass="entr" presetSubtype="0" fill="hold" nodeType="withEffect">
                                  <p:stCondLst>
                                    <p:cond delay="0"/>
                                  </p:stCondLst>
                                  <p:childTnLst>
                                    <p:set>
                                      <p:cBhvr>
                                        <p:cTn id="165" dur="1" fill="hold">
                                          <p:stCondLst>
                                            <p:cond delay="0"/>
                                          </p:stCondLst>
                                        </p:cTn>
                                        <p:tgtEl>
                                          <p:spTgt spid="63"/>
                                        </p:tgtEl>
                                        <p:attrNameLst>
                                          <p:attrName>style.visibility</p:attrName>
                                        </p:attrNameLst>
                                      </p:cBhvr>
                                      <p:to>
                                        <p:strVal val="visible"/>
                                      </p:to>
                                    </p:set>
                                    <p:animEffect transition="in" filter="fade">
                                      <p:cBhvr>
                                        <p:cTn id="166" dur="500"/>
                                        <p:tgtEl>
                                          <p:spTgt spid="63"/>
                                        </p:tgtEl>
                                      </p:cBhvr>
                                    </p:animEffect>
                                  </p:childTnLst>
                                </p:cTn>
                              </p:par>
                              <p:par>
                                <p:cTn id="167" presetID="10" presetClass="entr" presetSubtype="0" fill="hold" nodeType="withEffect">
                                  <p:stCondLst>
                                    <p:cond delay="0"/>
                                  </p:stCondLst>
                                  <p:childTnLst>
                                    <p:set>
                                      <p:cBhvr>
                                        <p:cTn id="168" dur="1" fill="hold">
                                          <p:stCondLst>
                                            <p:cond delay="0"/>
                                          </p:stCondLst>
                                        </p:cTn>
                                        <p:tgtEl>
                                          <p:spTgt spid="93"/>
                                        </p:tgtEl>
                                        <p:attrNameLst>
                                          <p:attrName>style.visibility</p:attrName>
                                        </p:attrNameLst>
                                      </p:cBhvr>
                                      <p:to>
                                        <p:strVal val="visible"/>
                                      </p:to>
                                    </p:set>
                                    <p:animEffect transition="in" filter="fade">
                                      <p:cBhvr>
                                        <p:cTn id="169" dur="500"/>
                                        <p:tgtEl>
                                          <p:spTgt spid="93"/>
                                        </p:tgtEl>
                                      </p:cBhvr>
                                    </p:animEffect>
                                  </p:childTnLst>
                                </p:cTn>
                              </p:par>
                              <p:par>
                                <p:cTn id="170" presetID="10" presetClass="entr" presetSubtype="0" fill="hold" nodeType="withEffect">
                                  <p:stCondLst>
                                    <p:cond delay="0"/>
                                  </p:stCondLst>
                                  <p:childTnLst>
                                    <p:set>
                                      <p:cBhvr>
                                        <p:cTn id="171" dur="1" fill="hold">
                                          <p:stCondLst>
                                            <p:cond delay="0"/>
                                          </p:stCondLst>
                                        </p:cTn>
                                        <p:tgtEl>
                                          <p:spTgt spid="112"/>
                                        </p:tgtEl>
                                        <p:attrNameLst>
                                          <p:attrName>style.visibility</p:attrName>
                                        </p:attrNameLst>
                                      </p:cBhvr>
                                      <p:to>
                                        <p:strVal val="visible"/>
                                      </p:to>
                                    </p:set>
                                    <p:animEffect transition="in" filter="fade">
                                      <p:cBhvr>
                                        <p:cTn id="172" dur="500"/>
                                        <p:tgtEl>
                                          <p:spTgt spid="112"/>
                                        </p:tgtEl>
                                      </p:cBhvr>
                                    </p:animEffect>
                                  </p:childTnLst>
                                </p:cTn>
                              </p:par>
                              <p:par>
                                <p:cTn id="173" presetID="10" presetClass="entr" presetSubtype="0" fill="hold" nodeType="withEffect">
                                  <p:stCondLst>
                                    <p:cond delay="0"/>
                                  </p:stCondLst>
                                  <p:childTnLst>
                                    <p:set>
                                      <p:cBhvr>
                                        <p:cTn id="174" dur="1" fill="hold">
                                          <p:stCondLst>
                                            <p:cond delay="0"/>
                                          </p:stCondLst>
                                        </p:cTn>
                                        <p:tgtEl>
                                          <p:spTgt spid="113"/>
                                        </p:tgtEl>
                                        <p:attrNameLst>
                                          <p:attrName>style.visibility</p:attrName>
                                        </p:attrNameLst>
                                      </p:cBhvr>
                                      <p:to>
                                        <p:strVal val="visible"/>
                                      </p:to>
                                    </p:set>
                                    <p:animEffect transition="in" filter="fade">
                                      <p:cBhvr>
                                        <p:cTn id="175" dur="500"/>
                                        <p:tgtEl>
                                          <p:spTgt spid="113"/>
                                        </p:tgtEl>
                                      </p:cBhvr>
                                    </p:animEffect>
                                  </p:childTnLst>
                                </p:cTn>
                              </p:par>
                              <p:par>
                                <p:cTn id="176" presetID="10" presetClass="entr" presetSubtype="0" fill="hold" nodeType="withEffect">
                                  <p:stCondLst>
                                    <p:cond delay="0"/>
                                  </p:stCondLst>
                                  <p:childTnLst>
                                    <p:set>
                                      <p:cBhvr>
                                        <p:cTn id="177" dur="1" fill="hold">
                                          <p:stCondLst>
                                            <p:cond delay="0"/>
                                          </p:stCondLst>
                                        </p:cTn>
                                        <p:tgtEl>
                                          <p:spTgt spid="2"/>
                                        </p:tgtEl>
                                        <p:attrNameLst>
                                          <p:attrName>style.visibility</p:attrName>
                                        </p:attrNameLst>
                                      </p:cBhvr>
                                      <p:to>
                                        <p:strVal val="visible"/>
                                      </p:to>
                                    </p:set>
                                    <p:animEffect transition="in" filter="fade">
                                      <p:cBhvr>
                                        <p:cTn id="178" dur="500"/>
                                        <p:tgtEl>
                                          <p:spTgt spid="2"/>
                                        </p:tgtEl>
                                      </p:cBhvr>
                                    </p:animEffect>
                                  </p:childTnLst>
                                </p:cTn>
                              </p:par>
                              <p:par>
                                <p:cTn id="179" presetID="10" presetClass="entr" presetSubtype="0" fill="hold" nodeType="withEffect">
                                  <p:stCondLst>
                                    <p:cond delay="0"/>
                                  </p:stCondLst>
                                  <p:childTnLst>
                                    <p:set>
                                      <p:cBhvr>
                                        <p:cTn id="180" dur="1" fill="hold">
                                          <p:stCondLst>
                                            <p:cond delay="0"/>
                                          </p:stCondLst>
                                        </p:cTn>
                                        <p:tgtEl>
                                          <p:spTgt spid="114"/>
                                        </p:tgtEl>
                                        <p:attrNameLst>
                                          <p:attrName>style.visibility</p:attrName>
                                        </p:attrNameLst>
                                      </p:cBhvr>
                                      <p:to>
                                        <p:strVal val="visible"/>
                                      </p:to>
                                    </p:set>
                                    <p:animEffect transition="in" filter="fade">
                                      <p:cBhvr>
                                        <p:cTn id="181" dur="500"/>
                                        <p:tgtEl>
                                          <p:spTgt spid="114"/>
                                        </p:tgtEl>
                                      </p:cBhvr>
                                    </p:animEffect>
                                  </p:childTnLst>
                                </p:cTn>
                              </p:par>
                              <p:par>
                                <p:cTn id="182" presetID="10" presetClass="entr" presetSubtype="0" fill="hold" nodeType="withEffect">
                                  <p:stCondLst>
                                    <p:cond delay="0"/>
                                  </p:stCondLst>
                                  <p:childTnLst>
                                    <p:set>
                                      <p:cBhvr>
                                        <p:cTn id="183" dur="1" fill="hold">
                                          <p:stCondLst>
                                            <p:cond delay="0"/>
                                          </p:stCondLst>
                                        </p:cTn>
                                        <p:tgtEl>
                                          <p:spTgt spid="115"/>
                                        </p:tgtEl>
                                        <p:attrNameLst>
                                          <p:attrName>style.visibility</p:attrName>
                                        </p:attrNameLst>
                                      </p:cBhvr>
                                      <p:to>
                                        <p:strVal val="visible"/>
                                      </p:to>
                                    </p:set>
                                    <p:animEffect transition="in" filter="fade">
                                      <p:cBhvr>
                                        <p:cTn id="184" dur="500"/>
                                        <p:tgtEl>
                                          <p:spTgt spid="115"/>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108"/>
                                        </p:tgtEl>
                                        <p:attrNameLst>
                                          <p:attrName>style.visibility</p:attrName>
                                        </p:attrNameLst>
                                      </p:cBhvr>
                                      <p:to>
                                        <p:strVal val="visible"/>
                                      </p:to>
                                    </p:set>
                                    <p:animEffect transition="in" filter="fade">
                                      <p:cBhvr>
                                        <p:cTn id="187" dur="500"/>
                                        <p:tgtEl>
                                          <p:spTgt spid="108"/>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117"/>
                                        </p:tgtEl>
                                        <p:attrNameLst>
                                          <p:attrName>style.visibility</p:attrName>
                                        </p:attrNameLst>
                                      </p:cBhvr>
                                      <p:to>
                                        <p:strVal val="visible"/>
                                      </p:to>
                                    </p:set>
                                    <p:animEffect transition="in" filter="fade">
                                      <p:cBhvr>
                                        <p:cTn id="190" dur="500"/>
                                        <p:tgtEl>
                                          <p:spTgt spid="117"/>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118"/>
                                        </p:tgtEl>
                                        <p:attrNameLst>
                                          <p:attrName>style.visibility</p:attrName>
                                        </p:attrNameLst>
                                      </p:cBhvr>
                                      <p:to>
                                        <p:strVal val="visible"/>
                                      </p:to>
                                    </p:set>
                                    <p:animEffect transition="in" filter="fade">
                                      <p:cBhvr>
                                        <p:cTn id="193" dur="500"/>
                                        <p:tgtEl>
                                          <p:spTgt spid="118"/>
                                        </p:tgtEl>
                                      </p:cBhvr>
                                    </p:animEffect>
                                  </p:childTnLst>
                                </p:cTn>
                              </p:par>
                            </p:childTnLst>
                          </p:cTn>
                        </p:par>
                        <p:par>
                          <p:cTn id="194" fill="hold">
                            <p:stCondLst>
                              <p:cond delay="500"/>
                            </p:stCondLst>
                            <p:childTnLst>
                              <p:par>
                                <p:cTn id="195" presetID="10" presetClass="entr" presetSubtype="0" fill="hold" nodeType="afterEffect">
                                  <p:stCondLst>
                                    <p:cond delay="0"/>
                                  </p:stCondLst>
                                  <p:childTnLst>
                                    <p:set>
                                      <p:cBhvr>
                                        <p:cTn id="196" dur="1" fill="hold">
                                          <p:stCondLst>
                                            <p:cond delay="0"/>
                                          </p:stCondLst>
                                        </p:cTn>
                                        <p:tgtEl>
                                          <p:spTgt spid="4"/>
                                        </p:tgtEl>
                                        <p:attrNameLst>
                                          <p:attrName>style.visibility</p:attrName>
                                        </p:attrNameLst>
                                      </p:cBhvr>
                                      <p:to>
                                        <p:strVal val="visible"/>
                                      </p:to>
                                    </p:set>
                                    <p:animEffect transition="in" filter="fade">
                                      <p:cBhvr>
                                        <p:cTn id="19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7" grpId="0"/>
      <p:bldP spid="18" grpId="0"/>
      <p:bldP spid="58" grpId="0"/>
      <p:bldP spid="59" grpId="0" animBg="1"/>
      <p:bldP spid="60" grpId="0" animBg="1"/>
      <p:bldP spid="61" grpId="0" animBg="1"/>
      <p:bldP spid="65" grpId="0"/>
      <p:bldP spid="66" grpId="0"/>
      <p:bldP spid="67" grpId="0"/>
      <p:bldP spid="68" grpId="0"/>
      <p:bldP spid="69" grpId="0" animBg="1"/>
      <p:bldP spid="70" grpId="0" animBg="1"/>
      <p:bldP spid="71" grpId="0" animBg="1"/>
      <p:bldP spid="72" grpId="0" animBg="1"/>
      <p:bldP spid="73" grpId="0"/>
      <p:bldP spid="74" grpId="0"/>
      <p:bldP spid="96" grpId="0" animBg="1"/>
      <p:bldP spid="97" grpId="0" animBg="1"/>
      <p:bldP spid="98" grpId="0" animBg="1"/>
      <p:bldP spid="99" grpId="0" animBg="1"/>
      <p:bldP spid="100" grpId="0" animBg="1"/>
      <p:bldP spid="101" grpId="0" animBg="1"/>
      <p:bldP spid="102" grpId="0" animBg="1"/>
      <p:bldP spid="103" grpId="0" animBg="1"/>
      <p:bldP spid="104" grpId="0" animBg="1"/>
      <p:bldP spid="105" grpId="0"/>
      <p:bldP spid="106" grpId="0" animBg="1"/>
      <p:bldP spid="107" grpId="0" animBg="1"/>
      <p:bldP spid="108" grpId="0" animBg="1"/>
      <p:bldP spid="109" grpId="0" animBg="1"/>
      <p:bldP spid="117" grpId="0" animBg="1"/>
      <p:bldP spid="118" grpId="0" animBg="1"/>
      <p:bldP spid="119" grpId="0" animBg="1"/>
      <p:bldP spid="1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76587-C4E6-D7A2-A5D2-2FBC6B6716F0}"/>
            </a:ext>
          </a:extLst>
        </p:cNvPr>
        <p:cNvGrpSpPr/>
        <p:nvPr/>
      </p:nvGrpSpPr>
      <p:grpSpPr>
        <a:xfrm>
          <a:off x="0" y="0"/>
          <a:ext cx="0" cy="0"/>
          <a:chOff x="0" y="0"/>
          <a:chExt cx="0" cy="0"/>
        </a:xfrm>
      </p:grpSpPr>
      <p:sp>
        <p:nvSpPr>
          <p:cNvPr id="2" name="Rectangle: Rounded Corners 34">
            <a:extLst>
              <a:ext uri="{FF2B5EF4-FFF2-40B4-BE49-F238E27FC236}">
                <a16:creationId xmlns:a16="http://schemas.microsoft.com/office/drawing/2014/main" id="{7D1A431E-0BB4-1018-23B2-4414F3C84B3F}"/>
              </a:ext>
            </a:extLst>
          </p:cNvPr>
          <p:cNvSpPr/>
          <p:nvPr/>
        </p:nvSpPr>
        <p:spPr bwMode="auto">
          <a:xfrm>
            <a:off x="586740" y="3414096"/>
            <a:ext cx="11018520" cy="1754533"/>
          </a:xfrm>
          <a:prstGeom prst="roundRect">
            <a:avLst>
              <a:gd name="adj" fmla="val 5302"/>
            </a:avLst>
          </a:prstGeom>
          <a:solidFill>
            <a:srgbClr val="FFFFFF"/>
          </a:solidFill>
          <a:ln>
            <a:solidFill>
              <a:srgbClr val="8C827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Variable Display Semibold" pitchFamily="2" charset="0"/>
              <a:ea typeface="+mn-ea"/>
              <a:cs typeface="Segoe UI" pitchFamily="34" charset="0"/>
            </a:endParaRPr>
          </a:p>
        </p:txBody>
      </p:sp>
      <p:sp>
        <p:nvSpPr>
          <p:cNvPr id="3" name="TextBox 2">
            <a:extLst>
              <a:ext uri="{FF2B5EF4-FFF2-40B4-BE49-F238E27FC236}">
                <a16:creationId xmlns:a16="http://schemas.microsoft.com/office/drawing/2014/main" id="{CDFB6FEE-9023-A43C-F6DC-E222AA0E909A}"/>
              </a:ext>
            </a:extLst>
          </p:cNvPr>
          <p:cNvSpPr txBox="1"/>
          <p:nvPr/>
        </p:nvSpPr>
        <p:spPr>
          <a:xfrm>
            <a:off x="4780639" y="3214079"/>
            <a:ext cx="2739737" cy="393042"/>
          </a:xfrm>
          <a:prstGeom prst="roundRect">
            <a:avLst>
              <a:gd name="adj" fmla="val 50000"/>
            </a:avLst>
          </a:prstGeom>
          <a:gradFill flip="none" rotWithShape="1">
            <a:gsLst>
              <a:gs pos="49000">
                <a:srgbClr val="0078D4"/>
              </a:gs>
              <a:gs pos="0">
                <a:srgbClr val="49C5B1"/>
              </a:gs>
            </a:gsLst>
            <a:path path="circle">
              <a:fillToRect l="100000" t="100000"/>
            </a:path>
            <a:tileRect r="-100000" b="-100000"/>
          </a:gradFill>
          <a:ln>
            <a:noFill/>
            <a:headEnd type="none" w="med" len="med"/>
            <a:tailEnd type="none" w="med" len="med"/>
          </a:ln>
          <a:effectLst>
            <a:outerShdw blurRad="1270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defPPr>
              <a:defRPr lang="en-US"/>
            </a:defPPr>
            <a:lvl1pPr algn="ctr" defTabSz="914367" fontAlgn="base">
              <a:spcBef>
                <a:spcPct val="0"/>
              </a:spcBef>
              <a:spcAft>
                <a:spcPct val="0"/>
              </a:spcAft>
              <a:defRPr sz="1600" b="1">
                <a:ln w="3175">
                  <a:noFill/>
                </a:ln>
                <a:gradFill>
                  <a:gsLst>
                    <a:gs pos="53933">
                      <a:srgbClr val="FFFFFF"/>
                    </a:gs>
                    <a:gs pos="38000">
                      <a:srgbClr val="FFFFFF"/>
                    </a:gs>
                  </a:gsLst>
                  <a:path path="circle">
                    <a:fillToRect l="100000" b="100000"/>
                  </a:path>
                </a:gradFill>
                <a:latin typeface="Segoe UI Variable Display Semibold" pitchFamily="2"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UI Variable Display Semibold" pitchFamily="2" charset="0"/>
                <a:ea typeface="+mn-ea"/>
                <a:cs typeface="Segoe UI" pitchFamily="34" charset="0"/>
              </a:rPr>
              <a:t>Natural Language</a:t>
            </a:r>
          </a:p>
        </p:txBody>
      </p:sp>
      <p:pic>
        <p:nvPicPr>
          <p:cNvPr id="4" name="!Copilot" descr="A rainbow colored logo on a black background&#10;&#10;Description automatically generated">
            <a:extLst>
              <a:ext uri="{FF2B5EF4-FFF2-40B4-BE49-F238E27FC236}">
                <a16:creationId xmlns:a16="http://schemas.microsoft.com/office/drawing/2014/main" id="{A961A5B5-FAB0-1053-2127-2928A1F94A72}"/>
              </a:ext>
            </a:extLst>
          </p:cNvPr>
          <p:cNvPicPr>
            <a:picLocks noChangeAspect="1"/>
          </p:cNvPicPr>
          <p:nvPr/>
        </p:nvPicPr>
        <p:blipFill>
          <a:blip r:embed="rId3"/>
          <a:stretch>
            <a:fillRect/>
          </a:stretch>
        </p:blipFill>
        <p:spPr>
          <a:xfrm>
            <a:off x="5588810" y="1978794"/>
            <a:ext cx="1014380" cy="1014380"/>
          </a:xfrm>
          <a:prstGeom prst="rect">
            <a:avLst/>
          </a:prstGeom>
          <a:noFill/>
          <a:ln>
            <a:noFill/>
            <a:headEnd type="none" w="med" len="med"/>
            <a:tailEnd type="none" w="med" len="med"/>
          </a:ln>
          <a:effectLst/>
        </p:spPr>
      </p:pic>
      <p:sp>
        <p:nvSpPr>
          <p:cNvPr id="5" name="Graphic 8">
            <a:extLst>
              <a:ext uri="{FF2B5EF4-FFF2-40B4-BE49-F238E27FC236}">
                <a16:creationId xmlns:a16="http://schemas.microsoft.com/office/drawing/2014/main" id="{60021B35-7F1F-C3C2-8731-E99936279C84}"/>
              </a:ext>
              <a:ext uri="{C183D7F6-B498-43B3-948B-1728B52AA6E4}">
                <adec:decorative xmlns:adec="http://schemas.microsoft.com/office/drawing/2017/decorative" val="1"/>
              </a:ext>
            </a:extLst>
          </p:cNvPr>
          <p:cNvSpPr/>
          <p:nvPr/>
        </p:nvSpPr>
        <p:spPr>
          <a:xfrm>
            <a:off x="2354368" y="3982719"/>
            <a:ext cx="205967" cy="205934"/>
          </a:xfrm>
          <a:custGeom>
            <a:avLst/>
            <a:gdLst>
              <a:gd name="connsiteX0" fmla="*/ 102943 w 205967"/>
              <a:gd name="connsiteY0" fmla="*/ 0 h 205934"/>
              <a:gd name="connsiteX1" fmla="*/ 111691 w 205967"/>
              <a:gd name="connsiteY1" fmla="*/ 7627 h 205934"/>
              <a:gd name="connsiteX2" fmla="*/ 111772 w 205967"/>
              <a:gd name="connsiteY2" fmla="*/ 8824 h 205934"/>
              <a:gd name="connsiteX3" fmla="*/ 111786 w 205967"/>
              <a:gd name="connsiteY3" fmla="*/ 94145 h 205934"/>
              <a:gd name="connsiteX4" fmla="*/ 197142 w 205967"/>
              <a:gd name="connsiteY4" fmla="*/ 94145 h 205934"/>
              <a:gd name="connsiteX5" fmla="*/ 205968 w 205967"/>
              <a:gd name="connsiteY5" fmla="*/ 102971 h 205934"/>
              <a:gd name="connsiteX6" fmla="*/ 198340 w 205967"/>
              <a:gd name="connsiteY6" fmla="*/ 111718 h 205934"/>
              <a:gd name="connsiteX7" fmla="*/ 197142 w 205967"/>
              <a:gd name="connsiteY7" fmla="*/ 111798 h 205934"/>
              <a:gd name="connsiteX8" fmla="*/ 111786 w 205967"/>
              <a:gd name="connsiteY8" fmla="*/ 111798 h 205934"/>
              <a:gd name="connsiteX9" fmla="*/ 111809 w 205967"/>
              <a:gd name="connsiteY9" fmla="*/ 197106 h 205934"/>
              <a:gd name="connsiteX10" fmla="*/ 102986 w 205967"/>
              <a:gd name="connsiteY10" fmla="*/ 205935 h 205934"/>
              <a:gd name="connsiteX11" fmla="*/ 94238 w 205967"/>
              <a:gd name="connsiteY11" fmla="*/ 198308 h 205934"/>
              <a:gd name="connsiteX12" fmla="*/ 94157 w 205967"/>
              <a:gd name="connsiteY12" fmla="*/ 197110 h 205934"/>
              <a:gd name="connsiteX13" fmla="*/ 94134 w 205967"/>
              <a:gd name="connsiteY13" fmla="*/ 111798 h 205934"/>
              <a:gd name="connsiteX14" fmla="*/ 8826 w 205967"/>
              <a:gd name="connsiteY14" fmla="*/ 111798 h 205934"/>
              <a:gd name="connsiteX15" fmla="*/ 0 w 205967"/>
              <a:gd name="connsiteY15" fmla="*/ 102971 h 205934"/>
              <a:gd name="connsiteX16" fmla="*/ 7628 w 205967"/>
              <a:gd name="connsiteY16" fmla="*/ 94225 h 205934"/>
              <a:gd name="connsiteX17" fmla="*/ 8826 w 205967"/>
              <a:gd name="connsiteY17" fmla="*/ 94145 h 205934"/>
              <a:gd name="connsiteX18" fmla="*/ 94134 w 205967"/>
              <a:gd name="connsiteY18" fmla="*/ 94145 h 205934"/>
              <a:gd name="connsiteX19" fmla="*/ 94119 w 205967"/>
              <a:gd name="connsiteY19" fmla="*/ 8828 h 205934"/>
              <a:gd name="connsiteX20" fmla="*/ 102943 w 205967"/>
              <a:gd name="connsiteY20" fmla="*/ 0 h 20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967" h="205934">
                <a:moveTo>
                  <a:pt x="102943" y="0"/>
                </a:moveTo>
                <a:cubicBezTo>
                  <a:pt x="107412" y="0"/>
                  <a:pt x="111106" y="3319"/>
                  <a:pt x="111691" y="7627"/>
                </a:cubicBezTo>
                <a:lnTo>
                  <a:pt x="111772" y="8824"/>
                </a:lnTo>
                <a:lnTo>
                  <a:pt x="111786" y="94145"/>
                </a:lnTo>
                <a:lnTo>
                  <a:pt x="197142" y="94145"/>
                </a:lnTo>
                <a:cubicBezTo>
                  <a:pt x="202016" y="94145"/>
                  <a:pt x="205968" y="98097"/>
                  <a:pt x="205968" y="102971"/>
                </a:cubicBezTo>
                <a:cubicBezTo>
                  <a:pt x="205968" y="107440"/>
                  <a:pt x="202647" y="111133"/>
                  <a:pt x="198340" y="111718"/>
                </a:cubicBezTo>
                <a:lnTo>
                  <a:pt x="197142" y="111798"/>
                </a:lnTo>
                <a:lnTo>
                  <a:pt x="111786" y="111798"/>
                </a:lnTo>
                <a:lnTo>
                  <a:pt x="111809" y="197106"/>
                </a:lnTo>
                <a:cubicBezTo>
                  <a:pt x="111811" y="201981"/>
                  <a:pt x="107860" y="205935"/>
                  <a:pt x="102986" y="205935"/>
                </a:cubicBezTo>
                <a:cubicBezTo>
                  <a:pt x="98517" y="205935"/>
                  <a:pt x="94823" y="202616"/>
                  <a:pt x="94238" y="198308"/>
                </a:cubicBezTo>
                <a:lnTo>
                  <a:pt x="94157" y="197110"/>
                </a:lnTo>
                <a:lnTo>
                  <a:pt x="94134" y="111798"/>
                </a:lnTo>
                <a:lnTo>
                  <a:pt x="8826" y="111798"/>
                </a:lnTo>
                <a:cubicBezTo>
                  <a:pt x="3952" y="111798"/>
                  <a:pt x="0" y="107846"/>
                  <a:pt x="0" y="102971"/>
                </a:cubicBezTo>
                <a:cubicBezTo>
                  <a:pt x="0" y="98503"/>
                  <a:pt x="3320" y="94810"/>
                  <a:pt x="7628" y="94225"/>
                </a:cubicBezTo>
                <a:lnTo>
                  <a:pt x="8826" y="94145"/>
                </a:lnTo>
                <a:lnTo>
                  <a:pt x="94134" y="94145"/>
                </a:lnTo>
                <a:lnTo>
                  <a:pt x="94119" y="8828"/>
                </a:lnTo>
                <a:cubicBezTo>
                  <a:pt x="94118" y="3953"/>
                  <a:pt x="98069" y="0"/>
                  <a:pt x="102943" y="0"/>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6" name="TextBox 5">
            <a:extLst>
              <a:ext uri="{FF2B5EF4-FFF2-40B4-BE49-F238E27FC236}">
                <a16:creationId xmlns:a16="http://schemas.microsoft.com/office/drawing/2014/main" id="{BDFF509D-0C5F-C6BB-4360-C33D1E2498C8}"/>
              </a:ext>
            </a:extLst>
          </p:cNvPr>
          <p:cNvSpPr txBox="1"/>
          <p:nvPr/>
        </p:nvSpPr>
        <p:spPr>
          <a:xfrm>
            <a:off x="4640078" y="4463903"/>
            <a:ext cx="1170578" cy="430887"/>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Variable Display Semibold"/>
                <a:ea typeface="+mn-ea"/>
                <a:cs typeface="+mn-cs"/>
              </a:rPr>
              <a:t>Microsoft Graph</a:t>
            </a:r>
            <a:endParaRPr kumimoji="0" lang="en-US" sz="1400" b="1" i="0" u="none" strike="noStrike" kern="1200" cap="none" spc="0" normalizeH="0" baseline="0" noProof="0">
              <a:ln>
                <a:noFill/>
              </a:ln>
              <a:solidFill>
                <a:srgbClr val="000000"/>
              </a:solidFill>
              <a:effectLst/>
              <a:uLnTx/>
              <a:uFillTx/>
              <a:latin typeface="Segoe UI Variable Display Semibold" pitchFamily="2" charset="0"/>
              <a:ea typeface="+mn-ea"/>
              <a:cs typeface="+mn-cs"/>
            </a:endParaRPr>
          </a:p>
        </p:txBody>
      </p:sp>
      <p:sp>
        <p:nvSpPr>
          <p:cNvPr id="7" name="TextBox 6">
            <a:extLst>
              <a:ext uri="{FF2B5EF4-FFF2-40B4-BE49-F238E27FC236}">
                <a16:creationId xmlns:a16="http://schemas.microsoft.com/office/drawing/2014/main" id="{F415F9B4-20C5-8693-A5AD-7ACE90E94085}"/>
              </a:ext>
            </a:extLst>
          </p:cNvPr>
          <p:cNvSpPr txBox="1"/>
          <p:nvPr/>
        </p:nvSpPr>
        <p:spPr>
          <a:xfrm>
            <a:off x="764562" y="4463903"/>
            <a:ext cx="1530703" cy="430887"/>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Variable Display Semibold" pitchFamily="2" charset="0"/>
                <a:ea typeface="+mn-ea"/>
                <a:cs typeface="+mn-cs"/>
              </a:rPr>
              <a:t>Large Language Models</a:t>
            </a:r>
          </a:p>
        </p:txBody>
      </p:sp>
      <p:pic>
        <p:nvPicPr>
          <p:cNvPr id="8" name="Graphic 7">
            <a:extLst>
              <a:ext uri="{FF2B5EF4-FFF2-40B4-BE49-F238E27FC236}">
                <a16:creationId xmlns:a16="http://schemas.microsoft.com/office/drawing/2014/main" id="{D9687ECC-F4AF-C56F-5656-E487E66D95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38464" y="3861812"/>
            <a:ext cx="447748" cy="447748"/>
          </a:xfrm>
          <a:prstGeom prst="rect">
            <a:avLst/>
          </a:prstGeom>
        </p:spPr>
      </p:pic>
      <p:sp>
        <p:nvSpPr>
          <p:cNvPr id="9" name="TextBox 8">
            <a:extLst>
              <a:ext uri="{FF2B5EF4-FFF2-40B4-BE49-F238E27FC236}">
                <a16:creationId xmlns:a16="http://schemas.microsoft.com/office/drawing/2014/main" id="{B150FE5C-1425-AF0A-1575-6BAAFEA0CAD9}"/>
              </a:ext>
            </a:extLst>
          </p:cNvPr>
          <p:cNvSpPr txBox="1"/>
          <p:nvPr/>
        </p:nvSpPr>
        <p:spPr>
          <a:xfrm>
            <a:off x="2623830" y="4463903"/>
            <a:ext cx="1500026" cy="430887"/>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Variable Display Semibold" pitchFamily="2" charset="0"/>
                <a:ea typeface="+mn-ea"/>
                <a:cs typeface="+mn-cs"/>
              </a:rPr>
              <a:t>Microsoft 365 Apps</a:t>
            </a:r>
          </a:p>
        </p:txBody>
      </p:sp>
      <p:pic>
        <p:nvPicPr>
          <p:cNvPr id="10" name="Graphic 9">
            <a:extLst>
              <a:ext uri="{FF2B5EF4-FFF2-40B4-BE49-F238E27FC236}">
                <a16:creationId xmlns:a16="http://schemas.microsoft.com/office/drawing/2014/main" id="{7F4F73B4-7D5C-8E17-B992-7EB6475216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28491" y="3833635"/>
            <a:ext cx="504102" cy="504102"/>
          </a:xfrm>
          <a:prstGeom prst="rect">
            <a:avLst/>
          </a:prstGeom>
        </p:spPr>
      </p:pic>
      <p:sp>
        <p:nvSpPr>
          <p:cNvPr id="11" name="Graphic 28">
            <a:extLst>
              <a:ext uri="{FF2B5EF4-FFF2-40B4-BE49-F238E27FC236}">
                <a16:creationId xmlns:a16="http://schemas.microsoft.com/office/drawing/2014/main" id="{818FCBDC-4F59-4753-6360-9EB70F22B3B6}"/>
              </a:ext>
              <a:ext uri="{C183D7F6-B498-43B3-948B-1728B52AA6E4}">
                <adec:decorative xmlns:adec="http://schemas.microsoft.com/office/drawing/2017/decorative" val="1"/>
              </a:ext>
            </a:extLst>
          </p:cNvPr>
          <p:cNvSpPr/>
          <p:nvPr/>
        </p:nvSpPr>
        <p:spPr>
          <a:xfrm>
            <a:off x="6041902" y="3982719"/>
            <a:ext cx="205967" cy="205934"/>
          </a:xfrm>
          <a:custGeom>
            <a:avLst/>
            <a:gdLst>
              <a:gd name="connsiteX0" fmla="*/ 102943 w 205967"/>
              <a:gd name="connsiteY0" fmla="*/ 0 h 205934"/>
              <a:gd name="connsiteX1" fmla="*/ 111691 w 205967"/>
              <a:gd name="connsiteY1" fmla="*/ 7627 h 205934"/>
              <a:gd name="connsiteX2" fmla="*/ 111772 w 205967"/>
              <a:gd name="connsiteY2" fmla="*/ 8824 h 205934"/>
              <a:gd name="connsiteX3" fmla="*/ 111786 w 205967"/>
              <a:gd name="connsiteY3" fmla="*/ 94145 h 205934"/>
              <a:gd name="connsiteX4" fmla="*/ 197142 w 205967"/>
              <a:gd name="connsiteY4" fmla="*/ 94145 h 205934"/>
              <a:gd name="connsiteX5" fmla="*/ 205968 w 205967"/>
              <a:gd name="connsiteY5" fmla="*/ 102971 h 205934"/>
              <a:gd name="connsiteX6" fmla="*/ 198340 w 205967"/>
              <a:gd name="connsiteY6" fmla="*/ 111718 h 205934"/>
              <a:gd name="connsiteX7" fmla="*/ 197142 w 205967"/>
              <a:gd name="connsiteY7" fmla="*/ 111798 h 205934"/>
              <a:gd name="connsiteX8" fmla="*/ 111786 w 205967"/>
              <a:gd name="connsiteY8" fmla="*/ 111798 h 205934"/>
              <a:gd name="connsiteX9" fmla="*/ 111809 w 205967"/>
              <a:gd name="connsiteY9" fmla="*/ 197106 h 205934"/>
              <a:gd name="connsiteX10" fmla="*/ 102986 w 205967"/>
              <a:gd name="connsiteY10" fmla="*/ 205935 h 205934"/>
              <a:gd name="connsiteX11" fmla="*/ 94238 w 205967"/>
              <a:gd name="connsiteY11" fmla="*/ 198308 h 205934"/>
              <a:gd name="connsiteX12" fmla="*/ 94157 w 205967"/>
              <a:gd name="connsiteY12" fmla="*/ 197110 h 205934"/>
              <a:gd name="connsiteX13" fmla="*/ 94134 w 205967"/>
              <a:gd name="connsiteY13" fmla="*/ 111798 h 205934"/>
              <a:gd name="connsiteX14" fmla="*/ 8826 w 205967"/>
              <a:gd name="connsiteY14" fmla="*/ 111798 h 205934"/>
              <a:gd name="connsiteX15" fmla="*/ 0 w 205967"/>
              <a:gd name="connsiteY15" fmla="*/ 102971 h 205934"/>
              <a:gd name="connsiteX16" fmla="*/ 7628 w 205967"/>
              <a:gd name="connsiteY16" fmla="*/ 94225 h 205934"/>
              <a:gd name="connsiteX17" fmla="*/ 8826 w 205967"/>
              <a:gd name="connsiteY17" fmla="*/ 94145 h 205934"/>
              <a:gd name="connsiteX18" fmla="*/ 94134 w 205967"/>
              <a:gd name="connsiteY18" fmla="*/ 94145 h 205934"/>
              <a:gd name="connsiteX19" fmla="*/ 94119 w 205967"/>
              <a:gd name="connsiteY19" fmla="*/ 8828 h 205934"/>
              <a:gd name="connsiteX20" fmla="*/ 102943 w 205967"/>
              <a:gd name="connsiteY20" fmla="*/ 0 h 20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967" h="205934">
                <a:moveTo>
                  <a:pt x="102943" y="0"/>
                </a:moveTo>
                <a:cubicBezTo>
                  <a:pt x="107412" y="0"/>
                  <a:pt x="111106" y="3319"/>
                  <a:pt x="111691" y="7627"/>
                </a:cubicBezTo>
                <a:lnTo>
                  <a:pt x="111772" y="8824"/>
                </a:lnTo>
                <a:lnTo>
                  <a:pt x="111786" y="94145"/>
                </a:lnTo>
                <a:lnTo>
                  <a:pt x="197142" y="94145"/>
                </a:lnTo>
                <a:cubicBezTo>
                  <a:pt x="202016" y="94145"/>
                  <a:pt x="205968" y="98097"/>
                  <a:pt x="205968" y="102971"/>
                </a:cubicBezTo>
                <a:cubicBezTo>
                  <a:pt x="205968" y="107440"/>
                  <a:pt x="202647" y="111133"/>
                  <a:pt x="198340" y="111718"/>
                </a:cubicBezTo>
                <a:lnTo>
                  <a:pt x="197142" y="111798"/>
                </a:lnTo>
                <a:lnTo>
                  <a:pt x="111786" y="111798"/>
                </a:lnTo>
                <a:lnTo>
                  <a:pt x="111809" y="197106"/>
                </a:lnTo>
                <a:cubicBezTo>
                  <a:pt x="111811" y="201981"/>
                  <a:pt x="107860" y="205935"/>
                  <a:pt x="102986" y="205935"/>
                </a:cubicBezTo>
                <a:cubicBezTo>
                  <a:pt x="98517" y="205935"/>
                  <a:pt x="94823" y="202616"/>
                  <a:pt x="94238" y="198308"/>
                </a:cubicBezTo>
                <a:lnTo>
                  <a:pt x="94157" y="197110"/>
                </a:lnTo>
                <a:lnTo>
                  <a:pt x="94134" y="111798"/>
                </a:lnTo>
                <a:lnTo>
                  <a:pt x="8826" y="111798"/>
                </a:lnTo>
                <a:cubicBezTo>
                  <a:pt x="3952" y="111798"/>
                  <a:pt x="0" y="107846"/>
                  <a:pt x="0" y="102971"/>
                </a:cubicBezTo>
                <a:cubicBezTo>
                  <a:pt x="0" y="98503"/>
                  <a:pt x="3320" y="94810"/>
                  <a:pt x="7628" y="94225"/>
                </a:cubicBezTo>
                <a:lnTo>
                  <a:pt x="8826" y="94145"/>
                </a:lnTo>
                <a:lnTo>
                  <a:pt x="94134" y="94145"/>
                </a:lnTo>
                <a:lnTo>
                  <a:pt x="94119" y="8828"/>
                </a:lnTo>
                <a:cubicBezTo>
                  <a:pt x="94118" y="3953"/>
                  <a:pt x="98069" y="0"/>
                  <a:pt x="102943" y="0"/>
                </a:cubicBezTo>
                <a:close/>
              </a:path>
            </a:pathLst>
          </a:custGeom>
          <a:solidFill>
            <a:schemeClr val="tx1">
              <a:lumMod val="50000"/>
              <a:lumOff val="5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Graphic 28">
            <a:extLst>
              <a:ext uri="{FF2B5EF4-FFF2-40B4-BE49-F238E27FC236}">
                <a16:creationId xmlns:a16="http://schemas.microsoft.com/office/drawing/2014/main" id="{6005EA66-3208-5DFB-CAA5-945ED674608F}"/>
              </a:ext>
              <a:ext uri="{C183D7F6-B498-43B3-948B-1728B52AA6E4}">
                <adec:decorative xmlns:adec="http://schemas.microsoft.com/office/drawing/2017/decorative" val="1"/>
              </a:ext>
            </a:extLst>
          </p:cNvPr>
          <p:cNvSpPr/>
          <p:nvPr/>
        </p:nvSpPr>
        <p:spPr>
          <a:xfrm>
            <a:off x="7846406" y="3982719"/>
            <a:ext cx="205967" cy="205934"/>
          </a:xfrm>
          <a:custGeom>
            <a:avLst/>
            <a:gdLst>
              <a:gd name="connsiteX0" fmla="*/ 102943 w 205967"/>
              <a:gd name="connsiteY0" fmla="*/ 0 h 205934"/>
              <a:gd name="connsiteX1" fmla="*/ 111691 w 205967"/>
              <a:gd name="connsiteY1" fmla="*/ 7627 h 205934"/>
              <a:gd name="connsiteX2" fmla="*/ 111772 w 205967"/>
              <a:gd name="connsiteY2" fmla="*/ 8824 h 205934"/>
              <a:gd name="connsiteX3" fmla="*/ 111786 w 205967"/>
              <a:gd name="connsiteY3" fmla="*/ 94145 h 205934"/>
              <a:gd name="connsiteX4" fmla="*/ 197142 w 205967"/>
              <a:gd name="connsiteY4" fmla="*/ 94145 h 205934"/>
              <a:gd name="connsiteX5" fmla="*/ 205968 w 205967"/>
              <a:gd name="connsiteY5" fmla="*/ 102971 h 205934"/>
              <a:gd name="connsiteX6" fmla="*/ 198340 w 205967"/>
              <a:gd name="connsiteY6" fmla="*/ 111718 h 205934"/>
              <a:gd name="connsiteX7" fmla="*/ 197142 w 205967"/>
              <a:gd name="connsiteY7" fmla="*/ 111798 h 205934"/>
              <a:gd name="connsiteX8" fmla="*/ 111786 w 205967"/>
              <a:gd name="connsiteY8" fmla="*/ 111798 h 205934"/>
              <a:gd name="connsiteX9" fmla="*/ 111809 w 205967"/>
              <a:gd name="connsiteY9" fmla="*/ 197106 h 205934"/>
              <a:gd name="connsiteX10" fmla="*/ 102986 w 205967"/>
              <a:gd name="connsiteY10" fmla="*/ 205935 h 205934"/>
              <a:gd name="connsiteX11" fmla="*/ 94238 w 205967"/>
              <a:gd name="connsiteY11" fmla="*/ 198308 h 205934"/>
              <a:gd name="connsiteX12" fmla="*/ 94157 w 205967"/>
              <a:gd name="connsiteY12" fmla="*/ 197110 h 205934"/>
              <a:gd name="connsiteX13" fmla="*/ 94134 w 205967"/>
              <a:gd name="connsiteY13" fmla="*/ 111798 h 205934"/>
              <a:gd name="connsiteX14" fmla="*/ 8826 w 205967"/>
              <a:gd name="connsiteY14" fmla="*/ 111798 h 205934"/>
              <a:gd name="connsiteX15" fmla="*/ 0 w 205967"/>
              <a:gd name="connsiteY15" fmla="*/ 102971 h 205934"/>
              <a:gd name="connsiteX16" fmla="*/ 7628 w 205967"/>
              <a:gd name="connsiteY16" fmla="*/ 94225 h 205934"/>
              <a:gd name="connsiteX17" fmla="*/ 8826 w 205967"/>
              <a:gd name="connsiteY17" fmla="*/ 94145 h 205934"/>
              <a:gd name="connsiteX18" fmla="*/ 94134 w 205967"/>
              <a:gd name="connsiteY18" fmla="*/ 94145 h 205934"/>
              <a:gd name="connsiteX19" fmla="*/ 94119 w 205967"/>
              <a:gd name="connsiteY19" fmla="*/ 8828 h 205934"/>
              <a:gd name="connsiteX20" fmla="*/ 102943 w 205967"/>
              <a:gd name="connsiteY20" fmla="*/ 0 h 20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967" h="205934">
                <a:moveTo>
                  <a:pt x="102943" y="0"/>
                </a:moveTo>
                <a:cubicBezTo>
                  <a:pt x="107412" y="0"/>
                  <a:pt x="111106" y="3319"/>
                  <a:pt x="111691" y="7627"/>
                </a:cubicBezTo>
                <a:lnTo>
                  <a:pt x="111772" y="8824"/>
                </a:lnTo>
                <a:lnTo>
                  <a:pt x="111786" y="94145"/>
                </a:lnTo>
                <a:lnTo>
                  <a:pt x="197142" y="94145"/>
                </a:lnTo>
                <a:cubicBezTo>
                  <a:pt x="202016" y="94145"/>
                  <a:pt x="205968" y="98097"/>
                  <a:pt x="205968" y="102971"/>
                </a:cubicBezTo>
                <a:cubicBezTo>
                  <a:pt x="205968" y="107440"/>
                  <a:pt x="202647" y="111133"/>
                  <a:pt x="198340" y="111718"/>
                </a:cubicBezTo>
                <a:lnTo>
                  <a:pt x="197142" y="111798"/>
                </a:lnTo>
                <a:lnTo>
                  <a:pt x="111786" y="111798"/>
                </a:lnTo>
                <a:lnTo>
                  <a:pt x="111809" y="197106"/>
                </a:lnTo>
                <a:cubicBezTo>
                  <a:pt x="111811" y="201981"/>
                  <a:pt x="107860" y="205935"/>
                  <a:pt x="102986" y="205935"/>
                </a:cubicBezTo>
                <a:cubicBezTo>
                  <a:pt x="98517" y="205935"/>
                  <a:pt x="94823" y="202616"/>
                  <a:pt x="94238" y="198308"/>
                </a:cubicBezTo>
                <a:lnTo>
                  <a:pt x="94157" y="197110"/>
                </a:lnTo>
                <a:lnTo>
                  <a:pt x="94134" y="111798"/>
                </a:lnTo>
                <a:lnTo>
                  <a:pt x="8826" y="111798"/>
                </a:lnTo>
                <a:cubicBezTo>
                  <a:pt x="3952" y="111798"/>
                  <a:pt x="0" y="107846"/>
                  <a:pt x="0" y="102971"/>
                </a:cubicBezTo>
                <a:cubicBezTo>
                  <a:pt x="0" y="98503"/>
                  <a:pt x="3320" y="94810"/>
                  <a:pt x="7628" y="94225"/>
                </a:cubicBezTo>
                <a:lnTo>
                  <a:pt x="8826" y="94145"/>
                </a:lnTo>
                <a:lnTo>
                  <a:pt x="94134" y="94145"/>
                </a:lnTo>
                <a:lnTo>
                  <a:pt x="94119" y="8828"/>
                </a:lnTo>
                <a:cubicBezTo>
                  <a:pt x="94118" y="3953"/>
                  <a:pt x="98069" y="0"/>
                  <a:pt x="102943" y="0"/>
                </a:cubicBezTo>
                <a:close/>
              </a:path>
            </a:pathLst>
          </a:custGeom>
          <a:solidFill>
            <a:schemeClr val="tx1">
              <a:lumMod val="50000"/>
              <a:lumOff val="5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28E06286-A5D1-1120-8591-A6C18336926E}"/>
              </a:ext>
            </a:extLst>
          </p:cNvPr>
          <p:cNvSpPr txBox="1"/>
          <p:nvPr/>
        </p:nvSpPr>
        <p:spPr>
          <a:xfrm>
            <a:off x="8204715" y="4463903"/>
            <a:ext cx="1286385" cy="215444"/>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Variable Display Semibold" pitchFamily="2" charset="0"/>
                <a:ea typeface="+mn-ea"/>
                <a:cs typeface="+mn-cs"/>
              </a:rPr>
              <a:t>Web</a:t>
            </a:r>
          </a:p>
        </p:txBody>
      </p:sp>
      <p:sp>
        <p:nvSpPr>
          <p:cNvPr id="14" name="Graphic 20">
            <a:extLst>
              <a:ext uri="{FF2B5EF4-FFF2-40B4-BE49-F238E27FC236}">
                <a16:creationId xmlns:a16="http://schemas.microsoft.com/office/drawing/2014/main" id="{27E0826A-181D-0D33-1FE1-AB3F64C72E73}"/>
              </a:ext>
            </a:extLst>
          </p:cNvPr>
          <p:cNvSpPr/>
          <p:nvPr/>
        </p:nvSpPr>
        <p:spPr>
          <a:xfrm>
            <a:off x="8620529" y="3858506"/>
            <a:ext cx="454759" cy="454361"/>
          </a:xfrm>
          <a:custGeom>
            <a:avLst/>
            <a:gdLst>
              <a:gd name="connsiteX0" fmla="*/ 13742 w 190773"/>
              <a:gd name="connsiteY0" fmla="*/ 75793 h 190606"/>
              <a:gd name="connsiteX1" fmla="*/ 13742 w 190773"/>
              <a:gd name="connsiteY1" fmla="*/ 142145 h 190606"/>
              <a:gd name="connsiteX2" fmla="*/ 73109 w 190773"/>
              <a:gd name="connsiteY2" fmla="*/ 147907 h 190606"/>
              <a:gd name="connsiteX3" fmla="*/ 113651 w 190773"/>
              <a:gd name="connsiteY3" fmla="*/ 188449 h 190606"/>
              <a:gd name="connsiteX4" fmla="*/ 124067 w 190773"/>
              <a:gd name="connsiteY4" fmla="*/ 188449 h 190606"/>
              <a:gd name="connsiteX5" fmla="*/ 124780 w 190773"/>
              <a:gd name="connsiteY5" fmla="*/ 178859 h 190606"/>
              <a:gd name="connsiteX6" fmla="*/ 124067 w 190773"/>
              <a:gd name="connsiteY6" fmla="*/ 178033 h 190606"/>
              <a:gd name="connsiteX7" fmla="*/ 83897 w 190773"/>
              <a:gd name="connsiteY7" fmla="*/ 137854 h 190606"/>
              <a:gd name="connsiteX8" fmla="*/ 80093 w 190773"/>
              <a:gd name="connsiteY8" fmla="*/ 75793 h 190606"/>
              <a:gd name="connsiteX9" fmla="*/ 13742 w 190773"/>
              <a:gd name="connsiteY9" fmla="*/ 75793 h 190606"/>
              <a:gd name="connsiteX10" fmla="*/ 95510 w 190773"/>
              <a:gd name="connsiteY10" fmla="*/ 0 h 190606"/>
              <a:gd name="connsiteX11" fmla="*/ 2632 w 190773"/>
              <a:gd name="connsiteY11" fmla="*/ 73977 h 190606"/>
              <a:gd name="connsiteX12" fmla="*/ 7007 w 190773"/>
              <a:gd name="connsiteY12" fmla="*/ 69058 h 190606"/>
              <a:gd name="connsiteX13" fmla="*/ 23920 w 190773"/>
              <a:gd name="connsiteY13" fmla="*/ 57407 h 190606"/>
              <a:gd name="connsiteX14" fmla="*/ 65791 w 190773"/>
              <a:gd name="connsiteY14" fmla="*/ 19914 h 190606"/>
              <a:gd name="connsiteX15" fmla="*/ 64774 w 190773"/>
              <a:gd name="connsiteY15" fmla="*/ 21573 h 190606"/>
              <a:gd name="connsiteX16" fmla="*/ 52628 w 190773"/>
              <a:gd name="connsiteY16" fmla="*/ 52807 h 190606"/>
              <a:gd name="connsiteX17" fmla="*/ 66588 w 190773"/>
              <a:gd name="connsiteY17" fmla="*/ 56050 h 190606"/>
              <a:gd name="connsiteX18" fmla="*/ 95510 w 190773"/>
              <a:gd name="connsiteY18" fmla="*/ 14288 h 190606"/>
              <a:gd name="connsiteX19" fmla="*/ 96611 w 190773"/>
              <a:gd name="connsiteY19" fmla="*/ 14338 h 190606"/>
              <a:gd name="connsiteX20" fmla="*/ 125716 w 190773"/>
              <a:gd name="connsiteY20" fmla="*/ 61924 h 190606"/>
              <a:gd name="connsiteX21" fmla="*/ 78113 w 190773"/>
              <a:gd name="connsiteY21" fmla="*/ 61917 h 190606"/>
              <a:gd name="connsiteX22" fmla="*/ 86829 w 190773"/>
              <a:gd name="connsiteY22" fmla="*/ 69058 h 190606"/>
              <a:gd name="connsiteX23" fmla="*/ 92878 w 190773"/>
              <a:gd name="connsiteY23" fmla="*/ 76195 h 190606"/>
              <a:gd name="connsiteX24" fmla="*/ 127865 w 190773"/>
              <a:gd name="connsiteY24" fmla="*/ 76209 h 190606"/>
              <a:gd name="connsiteX25" fmla="*/ 128861 w 190773"/>
              <a:gd name="connsiteY25" fmla="*/ 95265 h 190606"/>
              <a:gd name="connsiteX26" fmla="*/ 126578 w 190773"/>
              <a:gd name="connsiteY26" fmla="*/ 123841 h 190606"/>
              <a:gd name="connsiteX27" fmla="*/ 101381 w 190773"/>
              <a:gd name="connsiteY27" fmla="*/ 123842 h 190606"/>
              <a:gd name="connsiteX28" fmla="*/ 98533 w 190773"/>
              <a:gd name="connsiteY28" fmla="*/ 131853 h 190606"/>
              <a:gd name="connsiteX29" fmla="*/ 97305 w 190773"/>
              <a:gd name="connsiteY29" fmla="*/ 134441 h 190606"/>
              <a:gd name="connsiteX30" fmla="*/ 96137 w 190773"/>
              <a:gd name="connsiteY30" fmla="*/ 136626 h 190606"/>
              <a:gd name="connsiteX31" fmla="*/ 97648 w 190773"/>
              <a:gd name="connsiteY31" fmla="*/ 138122 h 190606"/>
              <a:gd name="connsiteX32" fmla="*/ 123503 w 190773"/>
              <a:gd name="connsiteY32" fmla="*/ 138124 h 190606"/>
              <a:gd name="connsiteX33" fmla="*/ 116534 w 190773"/>
              <a:gd name="connsiteY33" fmla="*/ 157027 h 190606"/>
              <a:gd name="connsiteX34" fmla="*/ 127064 w 190773"/>
              <a:gd name="connsiteY34" fmla="*/ 167578 h 190606"/>
              <a:gd name="connsiteX35" fmla="*/ 138293 w 190773"/>
              <a:gd name="connsiteY35" fmla="*/ 138134 h 190606"/>
              <a:gd name="connsiteX36" fmla="*/ 164226 w 190773"/>
              <a:gd name="connsiteY36" fmla="*/ 138126 h 190606"/>
              <a:gd name="connsiteX37" fmla="*/ 128661 w 190773"/>
              <a:gd name="connsiteY37" fmla="*/ 169167 h 190606"/>
              <a:gd name="connsiteX38" fmla="*/ 130803 w 190773"/>
              <a:gd name="connsiteY38" fmla="*/ 171299 h 190606"/>
              <a:gd name="connsiteX39" fmla="*/ 131989 w 190773"/>
              <a:gd name="connsiteY39" fmla="*/ 172635 h 190606"/>
              <a:gd name="connsiteX40" fmla="*/ 135591 w 190773"/>
              <a:gd name="connsiteY40" fmla="*/ 181710 h 190606"/>
              <a:gd name="connsiteX41" fmla="*/ 190774 w 190773"/>
              <a:gd name="connsiteY41" fmla="*/ 95265 h 190606"/>
              <a:gd name="connsiteX42" fmla="*/ 95510 w 190773"/>
              <a:gd name="connsiteY42" fmla="*/ 0 h 190606"/>
              <a:gd name="connsiteX43" fmla="*/ 69678 w 190773"/>
              <a:gd name="connsiteY43" fmla="*/ 86208 h 190606"/>
              <a:gd name="connsiteX44" fmla="*/ 69678 w 190773"/>
              <a:gd name="connsiteY44" fmla="*/ 131729 h 190606"/>
              <a:gd name="connsiteX45" fmla="*/ 24158 w 190773"/>
              <a:gd name="connsiteY45" fmla="*/ 131729 h 190606"/>
              <a:gd name="connsiteX46" fmla="*/ 24158 w 190773"/>
              <a:gd name="connsiteY46" fmla="*/ 86208 h 190606"/>
              <a:gd name="connsiteX47" fmla="*/ 69678 w 190773"/>
              <a:gd name="connsiteY47" fmla="*/ 86208 h 190606"/>
              <a:gd name="connsiteX48" fmla="*/ 142245 w 190773"/>
              <a:gd name="connsiteY48" fmla="*/ 76215 h 190606"/>
              <a:gd name="connsiteX49" fmla="*/ 174226 w 190773"/>
              <a:gd name="connsiteY49" fmla="*/ 76209 h 190606"/>
              <a:gd name="connsiteX50" fmla="*/ 174300 w 190773"/>
              <a:gd name="connsiteY50" fmla="*/ 76496 h 190606"/>
              <a:gd name="connsiteX51" fmla="*/ 176486 w 190773"/>
              <a:gd name="connsiteY51" fmla="*/ 95265 h 190606"/>
              <a:gd name="connsiteX52" fmla="*/ 171301 w 190773"/>
              <a:gd name="connsiteY52" fmla="*/ 123840 h 190606"/>
              <a:gd name="connsiteX53" fmla="*/ 141074 w 190773"/>
              <a:gd name="connsiteY53" fmla="*/ 123848 h 190606"/>
              <a:gd name="connsiteX54" fmla="*/ 143149 w 190773"/>
              <a:gd name="connsiteY54" fmla="*/ 95265 h 190606"/>
              <a:gd name="connsiteX55" fmla="*/ 142245 w 190773"/>
              <a:gd name="connsiteY55" fmla="*/ 76215 h 190606"/>
              <a:gd name="connsiteX56" fmla="*/ 125217 w 190773"/>
              <a:gd name="connsiteY56" fmla="*/ 19914 h 190606"/>
              <a:gd name="connsiteX57" fmla="*/ 125435 w 190773"/>
              <a:gd name="connsiteY57" fmla="*/ 19997 h 190606"/>
              <a:gd name="connsiteX58" fmla="*/ 169327 w 190773"/>
              <a:gd name="connsiteY58" fmla="*/ 61926 h 190606"/>
              <a:gd name="connsiteX59" fmla="*/ 140292 w 190773"/>
              <a:gd name="connsiteY59" fmla="*/ 61920 h 190606"/>
              <a:gd name="connsiteX60" fmla="*/ 125217 w 190773"/>
              <a:gd name="connsiteY60" fmla="*/ 19914 h 19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90773" h="190606">
                <a:moveTo>
                  <a:pt x="13742" y="75793"/>
                </a:moveTo>
                <a:cubicBezTo>
                  <a:pt x="-4581" y="94116"/>
                  <a:pt x="-4581" y="123823"/>
                  <a:pt x="13742" y="142145"/>
                </a:cubicBezTo>
                <a:cubicBezTo>
                  <a:pt x="29884" y="158288"/>
                  <a:pt x="54863" y="160208"/>
                  <a:pt x="73109" y="147907"/>
                </a:cubicBezTo>
                <a:lnTo>
                  <a:pt x="113651" y="188449"/>
                </a:lnTo>
                <a:cubicBezTo>
                  <a:pt x="116528" y="191325"/>
                  <a:pt x="121190" y="191325"/>
                  <a:pt x="124067" y="188449"/>
                </a:cubicBezTo>
                <a:cubicBezTo>
                  <a:pt x="126681" y="185834"/>
                  <a:pt x="126919" y="181742"/>
                  <a:pt x="124780" y="178859"/>
                </a:cubicBezTo>
                <a:lnTo>
                  <a:pt x="124067" y="178033"/>
                </a:lnTo>
                <a:lnTo>
                  <a:pt x="83897" y="137854"/>
                </a:lnTo>
                <a:cubicBezTo>
                  <a:pt x="98314" y="119444"/>
                  <a:pt x="97046" y="92745"/>
                  <a:pt x="80093" y="75793"/>
                </a:cubicBezTo>
                <a:cubicBezTo>
                  <a:pt x="61771" y="57471"/>
                  <a:pt x="32064" y="57471"/>
                  <a:pt x="13742" y="75793"/>
                </a:cubicBezTo>
                <a:close/>
                <a:moveTo>
                  <a:pt x="95510" y="0"/>
                </a:moveTo>
                <a:cubicBezTo>
                  <a:pt x="50214" y="0"/>
                  <a:pt x="12302" y="31612"/>
                  <a:pt x="2632" y="73977"/>
                </a:cubicBezTo>
                <a:cubicBezTo>
                  <a:pt x="3976" y="72270"/>
                  <a:pt x="5435" y="70629"/>
                  <a:pt x="7007" y="69058"/>
                </a:cubicBezTo>
                <a:cubicBezTo>
                  <a:pt x="12039" y="64026"/>
                  <a:pt x="17785" y="60142"/>
                  <a:pt x="23920" y="57407"/>
                </a:cubicBezTo>
                <a:cubicBezTo>
                  <a:pt x="32902" y="40429"/>
                  <a:pt x="47763" y="27030"/>
                  <a:pt x="65791" y="19914"/>
                </a:cubicBezTo>
                <a:lnTo>
                  <a:pt x="64774" y="21573"/>
                </a:lnTo>
                <a:cubicBezTo>
                  <a:pt x="59654" y="30084"/>
                  <a:pt x="55524" y="40730"/>
                  <a:pt x="52628" y="52807"/>
                </a:cubicBezTo>
                <a:cubicBezTo>
                  <a:pt x="57380" y="53295"/>
                  <a:pt x="62070" y="54374"/>
                  <a:pt x="66588" y="56050"/>
                </a:cubicBezTo>
                <a:cubicBezTo>
                  <a:pt x="72606" y="31022"/>
                  <a:pt x="83951" y="14288"/>
                  <a:pt x="95510" y="14288"/>
                </a:cubicBezTo>
                <a:lnTo>
                  <a:pt x="96611" y="14338"/>
                </a:lnTo>
                <a:cubicBezTo>
                  <a:pt x="108665" y="15441"/>
                  <a:pt x="120308" y="34509"/>
                  <a:pt x="125716" y="61924"/>
                </a:cubicBezTo>
                <a:lnTo>
                  <a:pt x="78113" y="61917"/>
                </a:lnTo>
                <a:cubicBezTo>
                  <a:pt x="81193" y="63963"/>
                  <a:pt x="84115" y="66343"/>
                  <a:pt x="86829" y="69058"/>
                </a:cubicBezTo>
                <a:cubicBezTo>
                  <a:pt x="89072" y="71301"/>
                  <a:pt x="91089" y="73690"/>
                  <a:pt x="92878" y="76195"/>
                </a:cubicBezTo>
                <a:lnTo>
                  <a:pt x="127865" y="76209"/>
                </a:lnTo>
                <a:cubicBezTo>
                  <a:pt x="128513" y="82308"/>
                  <a:pt x="128861" y="88687"/>
                  <a:pt x="128861" y="95265"/>
                </a:cubicBezTo>
                <a:cubicBezTo>
                  <a:pt x="128861" y="105357"/>
                  <a:pt x="128041" y="114980"/>
                  <a:pt x="126578" y="123841"/>
                </a:cubicBezTo>
                <a:lnTo>
                  <a:pt x="101381" y="123842"/>
                </a:lnTo>
                <a:cubicBezTo>
                  <a:pt x="100641" y="126563"/>
                  <a:pt x="99691" y="129241"/>
                  <a:pt x="98533" y="131853"/>
                </a:cubicBezTo>
                <a:lnTo>
                  <a:pt x="97305" y="134441"/>
                </a:lnTo>
                <a:lnTo>
                  <a:pt x="96137" y="136626"/>
                </a:lnTo>
                <a:lnTo>
                  <a:pt x="97648" y="138122"/>
                </a:lnTo>
                <a:lnTo>
                  <a:pt x="123503" y="138124"/>
                </a:lnTo>
                <a:cubicBezTo>
                  <a:pt x="121577" y="145254"/>
                  <a:pt x="119211" y="151627"/>
                  <a:pt x="116534" y="157027"/>
                </a:cubicBezTo>
                <a:lnTo>
                  <a:pt x="127064" y="167578"/>
                </a:lnTo>
                <a:cubicBezTo>
                  <a:pt x="131749" y="159405"/>
                  <a:pt x="135559" y="149398"/>
                  <a:pt x="138293" y="138134"/>
                </a:cubicBezTo>
                <a:lnTo>
                  <a:pt x="164226" y="138126"/>
                </a:lnTo>
                <a:cubicBezTo>
                  <a:pt x="155750" y="151687"/>
                  <a:pt x="143370" y="162558"/>
                  <a:pt x="128661" y="169167"/>
                </a:cubicBezTo>
                <a:lnTo>
                  <a:pt x="130803" y="171299"/>
                </a:lnTo>
                <a:lnTo>
                  <a:pt x="131989" y="172635"/>
                </a:lnTo>
                <a:cubicBezTo>
                  <a:pt x="134089" y="175447"/>
                  <a:pt x="135275" y="178581"/>
                  <a:pt x="135591" y="181710"/>
                </a:cubicBezTo>
                <a:cubicBezTo>
                  <a:pt x="168175" y="166583"/>
                  <a:pt x="190774" y="133563"/>
                  <a:pt x="190774" y="95265"/>
                </a:cubicBezTo>
                <a:cubicBezTo>
                  <a:pt x="190774" y="42651"/>
                  <a:pt x="148123" y="0"/>
                  <a:pt x="95510" y="0"/>
                </a:cubicBezTo>
                <a:close/>
                <a:moveTo>
                  <a:pt x="69678" y="86208"/>
                </a:moveTo>
                <a:cubicBezTo>
                  <a:pt x="82248" y="98779"/>
                  <a:pt x="82248" y="119159"/>
                  <a:pt x="69678" y="131729"/>
                </a:cubicBezTo>
                <a:cubicBezTo>
                  <a:pt x="57108" y="144299"/>
                  <a:pt x="36728" y="144299"/>
                  <a:pt x="24158" y="131729"/>
                </a:cubicBezTo>
                <a:cubicBezTo>
                  <a:pt x="11587" y="119159"/>
                  <a:pt x="11587" y="98779"/>
                  <a:pt x="24158" y="86208"/>
                </a:cubicBezTo>
                <a:cubicBezTo>
                  <a:pt x="36728" y="73639"/>
                  <a:pt x="57108" y="73639"/>
                  <a:pt x="69678" y="86208"/>
                </a:cubicBezTo>
                <a:close/>
                <a:moveTo>
                  <a:pt x="142245" y="76215"/>
                </a:moveTo>
                <a:lnTo>
                  <a:pt x="174226" y="76209"/>
                </a:lnTo>
                <a:lnTo>
                  <a:pt x="174300" y="76496"/>
                </a:lnTo>
                <a:cubicBezTo>
                  <a:pt x="175730" y="82519"/>
                  <a:pt x="176486" y="88804"/>
                  <a:pt x="176486" y="95265"/>
                </a:cubicBezTo>
                <a:cubicBezTo>
                  <a:pt x="176486" y="105323"/>
                  <a:pt x="174653" y="114954"/>
                  <a:pt x="171301" y="123840"/>
                </a:cubicBezTo>
                <a:lnTo>
                  <a:pt x="141074" y="123848"/>
                </a:lnTo>
                <a:cubicBezTo>
                  <a:pt x="142430" y="114806"/>
                  <a:pt x="143149" y="105199"/>
                  <a:pt x="143149" y="95265"/>
                </a:cubicBezTo>
                <a:cubicBezTo>
                  <a:pt x="143149" y="88752"/>
                  <a:pt x="142840" y="82380"/>
                  <a:pt x="142245" y="76215"/>
                </a:cubicBezTo>
                <a:close/>
                <a:moveTo>
                  <a:pt x="125217" y="19914"/>
                </a:moveTo>
                <a:lnTo>
                  <a:pt x="125435" y="19997"/>
                </a:lnTo>
                <a:cubicBezTo>
                  <a:pt x="144937" y="27757"/>
                  <a:pt x="160710" y="42877"/>
                  <a:pt x="169327" y="61926"/>
                </a:cubicBezTo>
                <a:lnTo>
                  <a:pt x="140292" y="61920"/>
                </a:lnTo>
                <a:cubicBezTo>
                  <a:pt x="137307" y="45228"/>
                  <a:pt x="132099" y="30697"/>
                  <a:pt x="125217" y="19914"/>
                </a:cubicBezTo>
                <a:close/>
              </a:path>
            </a:pathLst>
          </a:custGeom>
          <a:solidFill>
            <a:srgbClr val="21212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Segoe UI Variable Display Semibold" pitchFamily="2" charset="0"/>
              <a:ea typeface="+mn-ea"/>
              <a:cs typeface="+mn-cs"/>
            </a:endParaRPr>
          </a:p>
        </p:txBody>
      </p:sp>
      <p:sp>
        <p:nvSpPr>
          <p:cNvPr id="15" name="TextBox 14">
            <a:extLst>
              <a:ext uri="{FF2B5EF4-FFF2-40B4-BE49-F238E27FC236}">
                <a16:creationId xmlns:a16="http://schemas.microsoft.com/office/drawing/2014/main" id="{ADFD880E-CFED-BDBE-9152-3D213C03BAFC}"/>
              </a:ext>
            </a:extLst>
          </p:cNvPr>
          <p:cNvSpPr txBox="1"/>
          <p:nvPr/>
        </p:nvSpPr>
        <p:spPr>
          <a:xfrm>
            <a:off x="6360604" y="4463903"/>
            <a:ext cx="1380188" cy="430887"/>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Variable Display Semibold"/>
                <a:ea typeface="+mn-ea"/>
                <a:cs typeface="+mn-cs"/>
              </a:rPr>
              <a:t>Microsoft Dataverse</a:t>
            </a:r>
          </a:p>
        </p:txBody>
      </p:sp>
      <p:sp>
        <p:nvSpPr>
          <p:cNvPr id="16" name="Graphic 28">
            <a:extLst>
              <a:ext uri="{FF2B5EF4-FFF2-40B4-BE49-F238E27FC236}">
                <a16:creationId xmlns:a16="http://schemas.microsoft.com/office/drawing/2014/main" id="{7C13F956-591E-341C-B961-080CB930EEEE}"/>
              </a:ext>
              <a:ext uri="{C183D7F6-B498-43B3-948B-1728B52AA6E4}">
                <adec:decorative xmlns:adec="http://schemas.microsoft.com/office/drawing/2017/decorative" val="1"/>
              </a:ext>
            </a:extLst>
          </p:cNvPr>
          <p:cNvSpPr/>
          <p:nvPr/>
        </p:nvSpPr>
        <p:spPr>
          <a:xfrm>
            <a:off x="4200749" y="3982719"/>
            <a:ext cx="205967" cy="205934"/>
          </a:xfrm>
          <a:custGeom>
            <a:avLst/>
            <a:gdLst>
              <a:gd name="connsiteX0" fmla="*/ 102943 w 205967"/>
              <a:gd name="connsiteY0" fmla="*/ 0 h 205934"/>
              <a:gd name="connsiteX1" fmla="*/ 111691 w 205967"/>
              <a:gd name="connsiteY1" fmla="*/ 7627 h 205934"/>
              <a:gd name="connsiteX2" fmla="*/ 111772 w 205967"/>
              <a:gd name="connsiteY2" fmla="*/ 8824 h 205934"/>
              <a:gd name="connsiteX3" fmla="*/ 111786 w 205967"/>
              <a:gd name="connsiteY3" fmla="*/ 94145 h 205934"/>
              <a:gd name="connsiteX4" fmla="*/ 197142 w 205967"/>
              <a:gd name="connsiteY4" fmla="*/ 94145 h 205934"/>
              <a:gd name="connsiteX5" fmla="*/ 205968 w 205967"/>
              <a:gd name="connsiteY5" fmla="*/ 102971 h 205934"/>
              <a:gd name="connsiteX6" fmla="*/ 198340 w 205967"/>
              <a:gd name="connsiteY6" fmla="*/ 111718 h 205934"/>
              <a:gd name="connsiteX7" fmla="*/ 197142 w 205967"/>
              <a:gd name="connsiteY7" fmla="*/ 111798 h 205934"/>
              <a:gd name="connsiteX8" fmla="*/ 111786 w 205967"/>
              <a:gd name="connsiteY8" fmla="*/ 111798 h 205934"/>
              <a:gd name="connsiteX9" fmla="*/ 111809 w 205967"/>
              <a:gd name="connsiteY9" fmla="*/ 197106 h 205934"/>
              <a:gd name="connsiteX10" fmla="*/ 102986 w 205967"/>
              <a:gd name="connsiteY10" fmla="*/ 205935 h 205934"/>
              <a:gd name="connsiteX11" fmla="*/ 94238 w 205967"/>
              <a:gd name="connsiteY11" fmla="*/ 198308 h 205934"/>
              <a:gd name="connsiteX12" fmla="*/ 94157 w 205967"/>
              <a:gd name="connsiteY12" fmla="*/ 197110 h 205934"/>
              <a:gd name="connsiteX13" fmla="*/ 94134 w 205967"/>
              <a:gd name="connsiteY13" fmla="*/ 111798 h 205934"/>
              <a:gd name="connsiteX14" fmla="*/ 8826 w 205967"/>
              <a:gd name="connsiteY14" fmla="*/ 111798 h 205934"/>
              <a:gd name="connsiteX15" fmla="*/ 0 w 205967"/>
              <a:gd name="connsiteY15" fmla="*/ 102971 h 205934"/>
              <a:gd name="connsiteX16" fmla="*/ 7628 w 205967"/>
              <a:gd name="connsiteY16" fmla="*/ 94225 h 205934"/>
              <a:gd name="connsiteX17" fmla="*/ 8826 w 205967"/>
              <a:gd name="connsiteY17" fmla="*/ 94145 h 205934"/>
              <a:gd name="connsiteX18" fmla="*/ 94134 w 205967"/>
              <a:gd name="connsiteY18" fmla="*/ 94145 h 205934"/>
              <a:gd name="connsiteX19" fmla="*/ 94119 w 205967"/>
              <a:gd name="connsiteY19" fmla="*/ 8828 h 205934"/>
              <a:gd name="connsiteX20" fmla="*/ 102943 w 205967"/>
              <a:gd name="connsiteY20" fmla="*/ 0 h 20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967" h="205934">
                <a:moveTo>
                  <a:pt x="102943" y="0"/>
                </a:moveTo>
                <a:cubicBezTo>
                  <a:pt x="107412" y="0"/>
                  <a:pt x="111106" y="3319"/>
                  <a:pt x="111691" y="7627"/>
                </a:cubicBezTo>
                <a:lnTo>
                  <a:pt x="111772" y="8824"/>
                </a:lnTo>
                <a:lnTo>
                  <a:pt x="111786" y="94145"/>
                </a:lnTo>
                <a:lnTo>
                  <a:pt x="197142" y="94145"/>
                </a:lnTo>
                <a:cubicBezTo>
                  <a:pt x="202016" y="94145"/>
                  <a:pt x="205968" y="98097"/>
                  <a:pt x="205968" y="102971"/>
                </a:cubicBezTo>
                <a:cubicBezTo>
                  <a:pt x="205968" y="107440"/>
                  <a:pt x="202647" y="111133"/>
                  <a:pt x="198340" y="111718"/>
                </a:cubicBezTo>
                <a:lnTo>
                  <a:pt x="197142" y="111798"/>
                </a:lnTo>
                <a:lnTo>
                  <a:pt x="111786" y="111798"/>
                </a:lnTo>
                <a:lnTo>
                  <a:pt x="111809" y="197106"/>
                </a:lnTo>
                <a:cubicBezTo>
                  <a:pt x="111811" y="201981"/>
                  <a:pt x="107860" y="205935"/>
                  <a:pt x="102986" y="205935"/>
                </a:cubicBezTo>
                <a:cubicBezTo>
                  <a:pt x="98517" y="205935"/>
                  <a:pt x="94823" y="202616"/>
                  <a:pt x="94238" y="198308"/>
                </a:cubicBezTo>
                <a:lnTo>
                  <a:pt x="94157" y="197110"/>
                </a:lnTo>
                <a:lnTo>
                  <a:pt x="94134" y="111798"/>
                </a:lnTo>
                <a:lnTo>
                  <a:pt x="8826" y="111798"/>
                </a:lnTo>
                <a:cubicBezTo>
                  <a:pt x="3952" y="111798"/>
                  <a:pt x="0" y="107846"/>
                  <a:pt x="0" y="102971"/>
                </a:cubicBezTo>
                <a:cubicBezTo>
                  <a:pt x="0" y="98503"/>
                  <a:pt x="3320" y="94810"/>
                  <a:pt x="7628" y="94225"/>
                </a:cubicBezTo>
                <a:lnTo>
                  <a:pt x="8826" y="94145"/>
                </a:lnTo>
                <a:lnTo>
                  <a:pt x="94134" y="94145"/>
                </a:lnTo>
                <a:lnTo>
                  <a:pt x="94119" y="8828"/>
                </a:lnTo>
                <a:cubicBezTo>
                  <a:pt x="94118" y="3953"/>
                  <a:pt x="98069" y="0"/>
                  <a:pt x="102943" y="0"/>
                </a:cubicBezTo>
                <a:close/>
              </a:path>
            </a:pathLst>
          </a:custGeom>
          <a:solidFill>
            <a:schemeClr val="tx1">
              <a:lumMod val="50000"/>
              <a:lumOff val="5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17" name="Graphic 16">
            <a:extLst>
              <a:ext uri="{FF2B5EF4-FFF2-40B4-BE49-F238E27FC236}">
                <a16:creationId xmlns:a16="http://schemas.microsoft.com/office/drawing/2014/main" id="{F7D5970E-06FB-1828-4492-BC7C13FA166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16025" y="3856249"/>
            <a:ext cx="462225" cy="458875"/>
          </a:xfrm>
          <a:prstGeom prst="rect">
            <a:avLst/>
          </a:prstGeom>
        </p:spPr>
      </p:pic>
      <p:pic>
        <p:nvPicPr>
          <p:cNvPr id="18" name="Graphic 17">
            <a:extLst>
              <a:ext uri="{FF2B5EF4-FFF2-40B4-BE49-F238E27FC236}">
                <a16:creationId xmlns:a16="http://schemas.microsoft.com/office/drawing/2014/main" id="{D5192123-5FFF-908D-E57D-BB26A62944A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74872" y="3836249"/>
            <a:ext cx="498874" cy="498874"/>
          </a:xfrm>
          <a:prstGeom prst="rect">
            <a:avLst/>
          </a:prstGeom>
        </p:spPr>
      </p:pic>
      <p:sp>
        <p:nvSpPr>
          <p:cNvPr id="19" name="Title 41">
            <a:extLst>
              <a:ext uri="{FF2B5EF4-FFF2-40B4-BE49-F238E27FC236}">
                <a16:creationId xmlns:a16="http://schemas.microsoft.com/office/drawing/2014/main" id="{D13B765B-959C-B4E7-A2AD-7676036FA214}"/>
              </a:ext>
              <a:ext uri="{C183D7F6-B498-43B3-948B-1728B52AA6E4}">
                <adec:decorative xmlns:adec="http://schemas.microsoft.com/office/drawing/2017/decorative" val="0"/>
              </a:ext>
            </a:extLst>
          </p:cNvPr>
          <p:cNvSpPr>
            <a:spLocks noGrp="1"/>
          </p:cNvSpPr>
          <p:nvPr>
            <p:ph type="title"/>
          </p:nvPr>
        </p:nvSpPr>
        <p:spPr>
          <a:xfrm>
            <a:off x="586740" y="1045191"/>
            <a:ext cx="11018520" cy="492443"/>
          </a:xfrm>
        </p:spPr>
        <p:txBody>
          <a:bodyPr/>
          <a:lstStyle/>
          <a:p>
            <a:pPr algn="ctr"/>
            <a:r>
              <a:rPr lang="en-US" sz="3200"/>
              <a:t>Tailor to your organization with </a:t>
            </a:r>
            <a:r>
              <a:rPr lang="en-US" sz="3200" spc="-50">
                <a:gradFill flip="none" rotWithShape="1">
                  <a:gsLst>
                    <a:gs pos="12000">
                      <a:srgbClr val="8661C5"/>
                    </a:gs>
                    <a:gs pos="87000">
                      <a:srgbClr val="0078D4"/>
                    </a:gs>
                  </a:gsLst>
                  <a:lin ang="10800000" scaled="1"/>
                  <a:tileRect/>
                </a:gradFill>
                <a:latin typeface="Segoe UI Semibold"/>
                <a:cs typeface="Segoe UI Semibold"/>
              </a:rPr>
              <a:t>Copilot agents</a:t>
            </a:r>
            <a:endParaRPr lang="en-US" sz="1400" spc="-50">
              <a:gradFill flip="none" rotWithShape="1">
                <a:gsLst>
                  <a:gs pos="12000">
                    <a:srgbClr val="8661C5"/>
                  </a:gs>
                  <a:gs pos="87000">
                    <a:srgbClr val="0078D4"/>
                  </a:gs>
                </a:gsLst>
                <a:lin ang="10800000" scaled="1"/>
                <a:tileRect/>
              </a:gradFill>
              <a:latin typeface="Segoe UI Semibold"/>
              <a:cs typeface="Segoe UI Semibold"/>
            </a:endParaRPr>
          </a:p>
        </p:txBody>
      </p:sp>
      <p:sp>
        <p:nvSpPr>
          <p:cNvPr id="20" name="Graphic 28">
            <a:extLst>
              <a:ext uri="{FF2B5EF4-FFF2-40B4-BE49-F238E27FC236}">
                <a16:creationId xmlns:a16="http://schemas.microsoft.com/office/drawing/2014/main" id="{01365EFB-39E9-8F2F-F076-03BA12757F70}"/>
              </a:ext>
              <a:ext uri="{C183D7F6-B498-43B3-948B-1728B52AA6E4}">
                <adec:decorative xmlns:adec="http://schemas.microsoft.com/office/drawing/2017/decorative" val="1"/>
              </a:ext>
            </a:extLst>
          </p:cNvPr>
          <p:cNvSpPr/>
          <p:nvPr/>
        </p:nvSpPr>
        <p:spPr>
          <a:xfrm>
            <a:off x="9643444" y="3982719"/>
            <a:ext cx="205967" cy="205934"/>
          </a:xfrm>
          <a:custGeom>
            <a:avLst/>
            <a:gdLst>
              <a:gd name="connsiteX0" fmla="*/ 102943 w 205967"/>
              <a:gd name="connsiteY0" fmla="*/ 0 h 205934"/>
              <a:gd name="connsiteX1" fmla="*/ 111691 w 205967"/>
              <a:gd name="connsiteY1" fmla="*/ 7627 h 205934"/>
              <a:gd name="connsiteX2" fmla="*/ 111772 w 205967"/>
              <a:gd name="connsiteY2" fmla="*/ 8824 h 205934"/>
              <a:gd name="connsiteX3" fmla="*/ 111786 w 205967"/>
              <a:gd name="connsiteY3" fmla="*/ 94145 h 205934"/>
              <a:gd name="connsiteX4" fmla="*/ 197142 w 205967"/>
              <a:gd name="connsiteY4" fmla="*/ 94145 h 205934"/>
              <a:gd name="connsiteX5" fmla="*/ 205968 w 205967"/>
              <a:gd name="connsiteY5" fmla="*/ 102971 h 205934"/>
              <a:gd name="connsiteX6" fmla="*/ 198340 w 205967"/>
              <a:gd name="connsiteY6" fmla="*/ 111718 h 205934"/>
              <a:gd name="connsiteX7" fmla="*/ 197142 w 205967"/>
              <a:gd name="connsiteY7" fmla="*/ 111798 h 205934"/>
              <a:gd name="connsiteX8" fmla="*/ 111786 w 205967"/>
              <a:gd name="connsiteY8" fmla="*/ 111798 h 205934"/>
              <a:gd name="connsiteX9" fmla="*/ 111809 w 205967"/>
              <a:gd name="connsiteY9" fmla="*/ 197106 h 205934"/>
              <a:gd name="connsiteX10" fmla="*/ 102986 w 205967"/>
              <a:gd name="connsiteY10" fmla="*/ 205935 h 205934"/>
              <a:gd name="connsiteX11" fmla="*/ 94238 w 205967"/>
              <a:gd name="connsiteY11" fmla="*/ 198308 h 205934"/>
              <a:gd name="connsiteX12" fmla="*/ 94157 w 205967"/>
              <a:gd name="connsiteY12" fmla="*/ 197110 h 205934"/>
              <a:gd name="connsiteX13" fmla="*/ 94134 w 205967"/>
              <a:gd name="connsiteY13" fmla="*/ 111798 h 205934"/>
              <a:gd name="connsiteX14" fmla="*/ 8826 w 205967"/>
              <a:gd name="connsiteY14" fmla="*/ 111798 h 205934"/>
              <a:gd name="connsiteX15" fmla="*/ 0 w 205967"/>
              <a:gd name="connsiteY15" fmla="*/ 102971 h 205934"/>
              <a:gd name="connsiteX16" fmla="*/ 7628 w 205967"/>
              <a:gd name="connsiteY16" fmla="*/ 94225 h 205934"/>
              <a:gd name="connsiteX17" fmla="*/ 8826 w 205967"/>
              <a:gd name="connsiteY17" fmla="*/ 94145 h 205934"/>
              <a:gd name="connsiteX18" fmla="*/ 94134 w 205967"/>
              <a:gd name="connsiteY18" fmla="*/ 94145 h 205934"/>
              <a:gd name="connsiteX19" fmla="*/ 94119 w 205967"/>
              <a:gd name="connsiteY19" fmla="*/ 8828 h 205934"/>
              <a:gd name="connsiteX20" fmla="*/ 102943 w 205967"/>
              <a:gd name="connsiteY20" fmla="*/ 0 h 20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967" h="205934">
                <a:moveTo>
                  <a:pt x="102943" y="0"/>
                </a:moveTo>
                <a:cubicBezTo>
                  <a:pt x="107412" y="0"/>
                  <a:pt x="111106" y="3319"/>
                  <a:pt x="111691" y="7627"/>
                </a:cubicBezTo>
                <a:lnTo>
                  <a:pt x="111772" y="8824"/>
                </a:lnTo>
                <a:lnTo>
                  <a:pt x="111786" y="94145"/>
                </a:lnTo>
                <a:lnTo>
                  <a:pt x="197142" y="94145"/>
                </a:lnTo>
                <a:cubicBezTo>
                  <a:pt x="202016" y="94145"/>
                  <a:pt x="205968" y="98097"/>
                  <a:pt x="205968" y="102971"/>
                </a:cubicBezTo>
                <a:cubicBezTo>
                  <a:pt x="205968" y="107440"/>
                  <a:pt x="202647" y="111133"/>
                  <a:pt x="198340" y="111718"/>
                </a:cubicBezTo>
                <a:lnTo>
                  <a:pt x="197142" y="111798"/>
                </a:lnTo>
                <a:lnTo>
                  <a:pt x="111786" y="111798"/>
                </a:lnTo>
                <a:lnTo>
                  <a:pt x="111809" y="197106"/>
                </a:lnTo>
                <a:cubicBezTo>
                  <a:pt x="111811" y="201981"/>
                  <a:pt x="107860" y="205935"/>
                  <a:pt x="102986" y="205935"/>
                </a:cubicBezTo>
                <a:cubicBezTo>
                  <a:pt x="98517" y="205935"/>
                  <a:pt x="94823" y="202616"/>
                  <a:pt x="94238" y="198308"/>
                </a:cubicBezTo>
                <a:lnTo>
                  <a:pt x="94157" y="197110"/>
                </a:lnTo>
                <a:lnTo>
                  <a:pt x="94134" y="111798"/>
                </a:lnTo>
                <a:lnTo>
                  <a:pt x="8826" y="111798"/>
                </a:lnTo>
                <a:cubicBezTo>
                  <a:pt x="3952" y="111798"/>
                  <a:pt x="0" y="107846"/>
                  <a:pt x="0" y="102971"/>
                </a:cubicBezTo>
                <a:cubicBezTo>
                  <a:pt x="0" y="98503"/>
                  <a:pt x="3320" y="94810"/>
                  <a:pt x="7628" y="94225"/>
                </a:cubicBezTo>
                <a:lnTo>
                  <a:pt x="8826" y="94145"/>
                </a:lnTo>
                <a:lnTo>
                  <a:pt x="94134" y="94145"/>
                </a:lnTo>
                <a:lnTo>
                  <a:pt x="94119" y="8828"/>
                </a:lnTo>
                <a:cubicBezTo>
                  <a:pt x="94118" y="3953"/>
                  <a:pt x="98069" y="0"/>
                  <a:pt x="102943" y="0"/>
                </a:cubicBezTo>
                <a:close/>
              </a:path>
            </a:pathLst>
          </a:custGeom>
          <a:solidFill>
            <a:schemeClr val="tx1">
              <a:lumMod val="50000"/>
              <a:lumOff val="5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22063730-23BB-E78F-706A-901EC144D2F6}"/>
              </a:ext>
            </a:extLst>
          </p:cNvPr>
          <p:cNvSpPr txBox="1"/>
          <p:nvPr/>
        </p:nvSpPr>
        <p:spPr>
          <a:xfrm>
            <a:off x="10120107" y="4463903"/>
            <a:ext cx="1049734"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a:ln w="3175">
                  <a:noFill/>
                </a:ln>
                <a:gradFill flip="none" rotWithShape="1">
                  <a:gsLst>
                    <a:gs pos="12000">
                      <a:srgbClr val="8661C5"/>
                    </a:gs>
                    <a:gs pos="87000">
                      <a:srgbClr val="0078D4"/>
                    </a:gs>
                  </a:gsLst>
                  <a:lin ang="10800000" scaled="1"/>
                  <a:tileRect/>
                </a:gradFill>
                <a:effectLst/>
                <a:uLnTx/>
                <a:uFillTx/>
                <a:latin typeface="Segoe UI Semibold"/>
                <a:ea typeface="+mn-ea"/>
                <a:cs typeface="Segoe UI Semibold"/>
              </a:rPr>
              <a:t>Copilot agents</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Graphic 14">
            <a:extLst>
              <a:ext uri="{FF2B5EF4-FFF2-40B4-BE49-F238E27FC236}">
                <a16:creationId xmlns:a16="http://schemas.microsoft.com/office/drawing/2014/main" id="{721788ED-8E4A-C77C-2FB1-6F53A42055C3}"/>
              </a:ext>
            </a:extLst>
          </p:cNvPr>
          <p:cNvSpPr>
            <a:spLocks noChangeAspect="1"/>
          </p:cNvSpPr>
          <p:nvPr/>
        </p:nvSpPr>
        <p:spPr>
          <a:xfrm>
            <a:off x="10417567" y="3824036"/>
            <a:ext cx="523302" cy="523300"/>
          </a:xfrm>
          <a:custGeom>
            <a:avLst/>
            <a:gdLst>
              <a:gd name="connsiteX0" fmla="*/ 124666 w 200025"/>
              <a:gd name="connsiteY0" fmla="*/ 61077 h 200025"/>
              <a:gd name="connsiteX1" fmla="*/ 122433 w 200025"/>
              <a:gd name="connsiteY1" fmla="*/ 58538 h 200025"/>
              <a:gd name="connsiteX2" fmla="*/ 111833 w 200025"/>
              <a:gd name="connsiteY2" fmla="*/ 51976 h 200025"/>
              <a:gd name="connsiteX3" fmla="*/ 98709 w 200025"/>
              <a:gd name="connsiteY3" fmla="*/ 47714 h 200025"/>
              <a:gd name="connsiteX4" fmla="*/ 96203 w 200025"/>
              <a:gd name="connsiteY4" fmla="*/ 45822 h 200025"/>
              <a:gd name="connsiteX5" fmla="*/ 95250 w 200025"/>
              <a:gd name="connsiteY5" fmla="*/ 42830 h 200025"/>
              <a:gd name="connsiteX6" fmla="*/ 96203 w 200025"/>
              <a:gd name="connsiteY6" fmla="*/ 39838 h 200025"/>
              <a:gd name="connsiteX7" fmla="*/ 98709 w 200025"/>
              <a:gd name="connsiteY7" fmla="*/ 37945 h 200025"/>
              <a:gd name="connsiteX8" fmla="*/ 111833 w 200025"/>
              <a:gd name="connsiteY8" fmla="*/ 33683 h 200025"/>
              <a:gd name="connsiteX9" fmla="*/ 122272 w 200025"/>
              <a:gd name="connsiteY9" fmla="*/ 27102 h 200025"/>
              <a:gd name="connsiteX10" fmla="*/ 128588 w 200025"/>
              <a:gd name="connsiteY10" fmla="*/ 16895 h 200025"/>
              <a:gd name="connsiteX11" fmla="*/ 128696 w 200025"/>
              <a:gd name="connsiteY11" fmla="*/ 16570 h 200025"/>
              <a:gd name="connsiteX12" fmla="*/ 132961 w 200025"/>
              <a:gd name="connsiteY12" fmla="*/ 3457 h 200025"/>
              <a:gd name="connsiteX13" fmla="*/ 134856 w 200025"/>
              <a:gd name="connsiteY13" fmla="*/ 952 h 200025"/>
              <a:gd name="connsiteX14" fmla="*/ 137850 w 200025"/>
              <a:gd name="connsiteY14" fmla="*/ 0 h 200025"/>
              <a:gd name="connsiteX15" fmla="*/ 140844 w 200025"/>
              <a:gd name="connsiteY15" fmla="*/ 952 h 200025"/>
              <a:gd name="connsiteX16" fmla="*/ 142739 w 200025"/>
              <a:gd name="connsiteY16" fmla="*/ 3457 h 200025"/>
              <a:gd name="connsiteX17" fmla="*/ 147004 w 200025"/>
              <a:gd name="connsiteY17" fmla="*/ 16570 h 200025"/>
              <a:gd name="connsiteX18" fmla="*/ 153541 w 200025"/>
              <a:gd name="connsiteY18" fmla="*/ 27150 h 200025"/>
              <a:gd name="connsiteX19" fmla="*/ 164130 w 200025"/>
              <a:gd name="connsiteY19" fmla="*/ 33683 h 200025"/>
              <a:gd name="connsiteX20" fmla="*/ 177254 w 200025"/>
              <a:gd name="connsiteY20" fmla="*/ 37945 h 200025"/>
              <a:gd name="connsiteX21" fmla="*/ 177516 w 200025"/>
              <a:gd name="connsiteY21" fmla="*/ 38011 h 200025"/>
              <a:gd name="connsiteX22" fmla="*/ 180023 w 200025"/>
              <a:gd name="connsiteY22" fmla="*/ 39903 h 200025"/>
              <a:gd name="connsiteX23" fmla="*/ 180975 w 200025"/>
              <a:gd name="connsiteY23" fmla="*/ 42895 h 200025"/>
              <a:gd name="connsiteX24" fmla="*/ 180023 w 200025"/>
              <a:gd name="connsiteY24" fmla="*/ 45887 h 200025"/>
              <a:gd name="connsiteX25" fmla="*/ 177516 w 200025"/>
              <a:gd name="connsiteY25" fmla="*/ 47780 h 200025"/>
              <a:gd name="connsiteX26" fmla="*/ 164392 w 200025"/>
              <a:gd name="connsiteY26" fmla="*/ 52042 h 200025"/>
              <a:gd name="connsiteX27" fmla="*/ 153804 w 200025"/>
              <a:gd name="connsiteY27" fmla="*/ 58575 h 200025"/>
              <a:gd name="connsiteX28" fmla="*/ 147266 w 200025"/>
              <a:gd name="connsiteY28" fmla="*/ 69155 h 200025"/>
              <a:gd name="connsiteX29" fmla="*/ 143001 w 200025"/>
              <a:gd name="connsiteY29" fmla="*/ 82268 h 200025"/>
              <a:gd name="connsiteX30" fmla="*/ 142875 w 200025"/>
              <a:gd name="connsiteY30" fmla="*/ 82591 h 200025"/>
              <a:gd name="connsiteX31" fmla="*/ 141107 w 200025"/>
              <a:gd name="connsiteY31" fmla="*/ 84773 h 200025"/>
              <a:gd name="connsiteX32" fmla="*/ 138113 w 200025"/>
              <a:gd name="connsiteY32" fmla="*/ 85725 h 200025"/>
              <a:gd name="connsiteX33" fmla="*/ 135118 w 200025"/>
              <a:gd name="connsiteY33" fmla="*/ 84773 h 200025"/>
              <a:gd name="connsiteX34" fmla="*/ 133224 w 200025"/>
              <a:gd name="connsiteY34" fmla="*/ 82268 h 200025"/>
              <a:gd name="connsiteX35" fmla="*/ 128959 w 200025"/>
              <a:gd name="connsiteY35" fmla="*/ 69155 h 200025"/>
              <a:gd name="connsiteX36" fmla="*/ 124666 w 200025"/>
              <a:gd name="connsiteY36" fmla="*/ 61077 h 200025"/>
              <a:gd name="connsiteX37" fmla="*/ 197957 w 200025"/>
              <a:gd name="connsiteY37" fmla="*/ 97281 h 200025"/>
              <a:gd name="connsiteX38" fmla="*/ 190667 w 200025"/>
              <a:gd name="connsiteY38" fmla="*/ 94913 h 200025"/>
              <a:gd name="connsiteX39" fmla="*/ 184784 w 200025"/>
              <a:gd name="connsiteY39" fmla="*/ 91283 h 200025"/>
              <a:gd name="connsiteX40" fmla="*/ 181152 w 200025"/>
              <a:gd name="connsiteY40" fmla="*/ 85406 h 200025"/>
              <a:gd name="connsiteX41" fmla="*/ 178782 w 200025"/>
              <a:gd name="connsiteY41" fmla="*/ 78120 h 200025"/>
              <a:gd name="connsiteX42" fmla="*/ 177730 w 200025"/>
              <a:gd name="connsiteY42" fmla="*/ 76729 h 200025"/>
              <a:gd name="connsiteX43" fmla="*/ 176067 w 200025"/>
              <a:gd name="connsiteY43" fmla="*/ 76200 h 200025"/>
              <a:gd name="connsiteX44" fmla="*/ 174403 w 200025"/>
              <a:gd name="connsiteY44" fmla="*/ 76729 h 200025"/>
              <a:gd name="connsiteX45" fmla="*/ 173351 w 200025"/>
              <a:gd name="connsiteY45" fmla="*/ 78120 h 200025"/>
              <a:gd name="connsiteX46" fmla="*/ 170981 w 200025"/>
              <a:gd name="connsiteY46" fmla="*/ 85406 h 200025"/>
              <a:gd name="connsiteX47" fmla="*/ 167412 w 200025"/>
              <a:gd name="connsiteY47" fmla="*/ 91257 h 200025"/>
              <a:gd name="connsiteX48" fmla="*/ 161613 w 200025"/>
              <a:gd name="connsiteY48" fmla="*/ 94913 h 200025"/>
              <a:gd name="connsiteX49" fmla="*/ 154322 w 200025"/>
              <a:gd name="connsiteY49" fmla="*/ 97281 h 200025"/>
              <a:gd name="connsiteX50" fmla="*/ 152929 w 200025"/>
              <a:gd name="connsiteY50" fmla="*/ 98332 h 200025"/>
              <a:gd name="connsiteX51" fmla="*/ 152400 w 200025"/>
              <a:gd name="connsiteY51" fmla="*/ 99994 h 200025"/>
              <a:gd name="connsiteX52" fmla="*/ 152929 w 200025"/>
              <a:gd name="connsiteY52" fmla="*/ 101657 h 200025"/>
              <a:gd name="connsiteX53" fmla="*/ 154322 w 200025"/>
              <a:gd name="connsiteY53" fmla="*/ 102708 h 200025"/>
              <a:gd name="connsiteX54" fmla="*/ 161613 w 200025"/>
              <a:gd name="connsiteY54" fmla="*/ 105076 h 200025"/>
              <a:gd name="connsiteX55" fmla="*/ 167502 w 200025"/>
              <a:gd name="connsiteY55" fmla="*/ 108721 h 200025"/>
              <a:gd name="connsiteX56" fmla="*/ 171127 w 200025"/>
              <a:gd name="connsiteY56" fmla="*/ 114619 h 200025"/>
              <a:gd name="connsiteX57" fmla="*/ 173497 w 200025"/>
              <a:gd name="connsiteY57" fmla="*/ 121905 h 200025"/>
              <a:gd name="connsiteX58" fmla="*/ 174549 w 200025"/>
              <a:gd name="connsiteY58" fmla="*/ 123296 h 200025"/>
              <a:gd name="connsiteX59" fmla="*/ 176213 w 200025"/>
              <a:gd name="connsiteY59" fmla="*/ 123825 h 200025"/>
              <a:gd name="connsiteX60" fmla="*/ 177876 w 200025"/>
              <a:gd name="connsiteY60" fmla="*/ 123296 h 200025"/>
              <a:gd name="connsiteX61" fmla="*/ 178928 w 200025"/>
              <a:gd name="connsiteY61" fmla="*/ 121905 h 200025"/>
              <a:gd name="connsiteX62" fmla="*/ 181298 w 200025"/>
              <a:gd name="connsiteY62" fmla="*/ 114619 h 200025"/>
              <a:gd name="connsiteX63" fmla="*/ 184930 w 200025"/>
              <a:gd name="connsiteY63" fmla="*/ 108741 h 200025"/>
              <a:gd name="connsiteX64" fmla="*/ 190812 w 200025"/>
              <a:gd name="connsiteY64" fmla="*/ 105112 h 200025"/>
              <a:gd name="connsiteX65" fmla="*/ 198103 w 200025"/>
              <a:gd name="connsiteY65" fmla="*/ 102744 h 200025"/>
              <a:gd name="connsiteX66" fmla="*/ 199496 w 200025"/>
              <a:gd name="connsiteY66" fmla="*/ 101693 h 200025"/>
              <a:gd name="connsiteX67" fmla="*/ 200025 w 200025"/>
              <a:gd name="connsiteY67" fmla="*/ 100031 h 200025"/>
              <a:gd name="connsiteX68" fmla="*/ 199496 w 200025"/>
              <a:gd name="connsiteY68" fmla="*/ 98368 h 200025"/>
              <a:gd name="connsiteX69" fmla="*/ 198103 w 200025"/>
              <a:gd name="connsiteY69" fmla="*/ 97317 h 200025"/>
              <a:gd name="connsiteX70" fmla="*/ 197957 w 200025"/>
              <a:gd name="connsiteY70" fmla="*/ 97281 h 200025"/>
              <a:gd name="connsiteX71" fmla="*/ 88392 w 200025"/>
              <a:gd name="connsiteY71" fmla="*/ 33995 h 200025"/>
              <a:gd name="connsiteX72" fmla="*/ 95701 w 200025"/>
              <a:gd name="connsiteY72" fmla="*/ 28575 h 200025"/>
              <a:gd name="connsiteX73" fmla="*/ 73819 w 200025"/>
              <a:gd name="connsiteY73" fmla="*/ 28575 h 200025"/>
              <a:gd name="connsiteX74" fmla="*/ 66675 w 200025"/>
              <a:gd name="connsiteY74" fmla="*/ 35719 h 200025"/>
              <a:gd name="connsiteX75" fmla="*/ 73819 w 200025"/>
              <a:gd name="connsiteY75" fmla="*/ 42863 h 200025"/>
              <a:gd name="connsiteX76" fmla="*/ 85729 w 200025"/>
              <a:gd name="connsiteY76" fmla="*/ 42863 h 200025"/>
              <a:gd name="connsiteX77" fmla="*/ 85725 w 200025"/>
              <a:gd name="connsiteY77" fmla="*/ 42568 h 200025"/>
              <a:gd name="connsiteX78" fmla="*/ 88392 w 200025"/>
              <a:gd name="connsiteY78" fmla="*/ 33995 h 200025"/>
              <a:gd name="connsiteX79" fmla="*/ 7144 w 200025"/>
              <a:gd name="connsiteY79" fmla="*/ 95250 h 200025"/>
              <a:gd name="connsiteX80" fmla="*/ 14288 w 200025"/>
              <a:gd name="connsiteY80" fmla="*/ 102394 h 200025"/>
              <a:gd name="connsiteX81" fmla="*/ 14288 w 200025"/>
              <a:gd name="connsiteY81" fmla="*/ 126206 h 200025"/>
              <a:gd name="connsiteX82" fmla="*/ 7144 w 200025"/>
              <a:gd name="connsiteY82" fmla="*/ 133350 h 200025"/>
              <a:gd name="connsiteX83" fmla="*/ 0 w 200025"/>
              <a:gd name="connsiteY83" fmla="*/ 126206 h 200025"/>
              <a:gd name="connsiteX84" fmla="*/ 0 w 200025"/>
              <a:gd name="connsiteY84" fmla="*/ 102394 h 200025"/>
              <a:gd name="connsiteX85" fmla="*/ 7144 w 200025"/>
              <a:gd name="connsiteY85" fmla="*/ 95250 h 200025"/>
              <a:gd name="connsiteX86" fmla="*/ 104775 w 200025"/>
              <a:gd name="connsiteY86" fmla="*/ 192881 h 200025"/>
              <a:gd name="connsiteX87" fmla="*/ 97631 w 200025"/>
              <a:gd name="connsiteY87" fmla="*/ 200025 h 200025"/>
              <a:gd name="connsiteX88" fmla="*/ 73819 w 200025"/>
              <a:gd name="connsiteY88" fmla="*/ 200025 h 200025"/>
              <a:gd name="connsiteX89" fmla="*/ 66675 w 200025"/>
              <a:gd name="connsiteY89" fmla="*/ 192881 h 200025"/>
              <a:gd name="connsiteX90" fmla="*/ 73819 w 200025"/>
              <a:gd name="connsiteY90" fmla="*/ 185738 h 200025"/>
              <a:gd name="connsiteX91" fmla="*/ 97631 w 200025"/>
              <a:gd name="connsiteY91" fmla="*/ 185738 h 200025"/>
              <a:gd name="connsiteX92" fmla="*/ 104775 w 200025"/>
              <a:gd name="connsiteY92" fmla="*/ 192881 h 200025"/>
              <a:gd name="connsiteX93" fmla="*/ 30956 w 200025"/>
              <a:gd name="connsiteY93" fmla="*/ 28575 h 200025"/>
              <a:gd name="connsiteX94" fmla="*/ 38100 w 200025"/>
              <a:gd name="connsiteY94" fmla="*/ 35719 h 200025"/>
              <a:gd name="connsiteX95" fmla="*/ 30956 w 200025"/>
              <a:gd name="connsiteY95" fmla="*/ 42863 h 200025"/>
              <a:gd name="connsiteX96" fmla="*/ 26194 w 200025"/>
              <a:gd name="connsiteY96" fmla="*/ 42863 h 200025"/>
              <a:gd name="connsiteX97" fmla="*/ 14288 w 200025"/>
              <a:gd name="connsiteY97" fmla="*/ 54769 h 200025"/>
              <a:gd name="connsiteX98" fmla="*/ 14288 w 200025"/>
              <a:gd name="connsiteY98" fmla="*/ 59531 h 200025"/>
              <a:gd name="connsiteX99" fmla="*/ 7144 w 200025"/>
              <a:gd name="connsiteY99" fmla="*/ 66675 h 200025"/>
              <a:gd name="connsiteX100" fmla="*/ 0 w 200025"/>
              <a:gd name="connsiteY100" fmla="*/ 59531 h 200025"/>
              <a:gd name="connsiteX101" fmla="*/ 0 w 200025"/>
              <a:gd name="connsiteY101" fmla="*/ 54769 h 200025"/>
              <a:gd name="connsiteX102" fmla="*/ 26194 w 200025"/>
              <a:gd name="connsiteY102" fmla="*/ 28575 h 200025"/>
              <a:gd name="connsiteX103" fmla="*/ 30956 w 200025"/>
              <a:gd name="connsiteY103" fmla="*/ 28575 h 200025"/>
              <a:gd name="connsiteX104" fmla="*/ 30956 w 200025"/>
              <a:gd name="connsiteY104" fmla="*/ 200025 h 200025"/>
              <a:gd name="connsiteX105" fmla="*/ 38100 w 200025"/>
              <a:gd name="connsiteY105" fmla="*/ 192881 h 200025"/>
              <a:gd name="connsiteX106" fmla="*/ 30956 w 200025"/>
              <a:gd name="connsiteY106" fmla="*/ 185738 h 200025"/>
              <a:gd name="connsiteX107" fmla="*/ 26194 w 200025"/>
              <a:gd name="connsiteY107" fmla="*/ 185738 h 200025"/>
              <a:gd name="connsiteX108" fmla="*/ 14288 w 200025"/>
              <a:gd name="connsiteY108" fmla="*/ 173831 h 200025"/>
              <a:gd name="connsiteX109" fmla="*/ 14288 w 200025"/>
              <a:gd name="connsiteY109" fmla="*/ 169069 h 200025"/>
              <a:gd name="connsiteX110" fmla="*/ 7144 w 200025"/>
              <a:gd name="connsiteY110" fmla="*/ 161925 h 200025"/>
              <a:gd name="connsiteX111" fmla="*/ 0 w 200025"/>
              <a:gd name="connsiteY111" fmla="*/ 169069 h 200025"/>
              <a:gd name="connsiteX112" fmla="*/ 0 w 200025"/>
              <a:gd name="connsiteY112" fmla="*/ 173831 h 200025"/>
              <a:gd name="connsiteX113" fmla="*/ 26194 w 200025"/>
              <a:gd name="connsiteY113" fmla="*/ 200025 h 200025"/>
              <a:gd name="connsiteX114" fmla="*/ 30956 w 200025"/>
              <a:gd name="connsiteY114" fmla="*/ 200025 h 200025"/>
              <a:gd name="connsiteX115" fmla="*/ 133350 w 200025"/>
              <a:gd name="connsiteY115" fmla="*/ 192881 h 200025"/>
              <a:gd name="connsiteX116" fmla="*/ 140494 w 200025"/>
              <a:gd name="connsiteY116" fmla="*/ 200025 h 200025"/>
              <a:gd name="connsiteX117" fmla="*/ 145256 w 200025"/>
              <a:gd name="connsiteY117" fmla="*/ 200025 h 200025"/>
              <a:gd name="connsiteX118" fmla="*/ 171450 w 200025"/>
              <a:gd name="connsiteY118" fmla="*/ 173831 h 200025"/>
              <a:gd name="connsiteX119" fmla="*/ 171450 w 200025"/>
              <a:gd name="connsiteY119" fmla="*/ 169069 h 200025"/>
              <a:gd name="connsiteX120" fmla="*/ 164306 w 200025"/>
              <a:gd name="connsiteY120" fmla="*/ 161925 h 200025"/>
              <a:gd name="connsiteX121" fmla="*/ 157163 w 200025"/>
              <a:gd name="connsiteY121" fmla="*/ 169069 h 200025"/>
              <a:gd name="connsiteX122" fmla="*/ 157163 w 200025"/>
              <a:gd name="connsiteY122" fmla="*/ 173831 h 200025"/>
              <a:gd name="connsiteX123" fmla="*/ 145256 w 200025"/>
              <a:gd name="connsiteY123" fmla="*/ 185738 h 200025"/>
              <a:gd name="connsiteX124" fmla="*/ 140494 w 200025"/>
              <a:gd name="connsiteY124" fmla="*/ 185738 h 200025"/>
              <a:gd name="connsiteX125" fmla="*/ 133350 w 200025"/>
              <a:gd name="connsiteY125" fmla="*/ 1928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00025" h="200025">
                <a:moveTo>
                  <a:pt x="124666" y="61077"/>
                </a:moveTo>
                <a:cubicBezTo>
                  <a:pt x="123977" y="60187"/>
                  <a:pt x="123232" y="59339"/>
                  <a:pt x="122433" y="58538"/>
                </a:cubicBezTo>
                <a:cubicBezTo>
                  <a:pt x="119460" y="55555"/>
                  <a:pt x="115830" y="53308"/>
                  <a:pt x="111833" y="51976"/>
                </a:cubicBezTo>
                <a:lnTo>
                  <a:pt x="98709" y="47714"/>
                </a:lnTo>
                <a:cubicBezTo>
                  <a:pt x="97698" y="47358"/>
                  <a:pt x="96822" y="46697"/>
                  <a:pt x="96203" y="45822"/>
                </a:cubicBezTo>
                <a:cubicBezTo>
                  <a:pt x="95582" y="44947"/>
                  <a:pt x="95250" y="43901"/>
                  <a:pt x="95250" y="42830"/>
                </a:cubicBezTo>
                <a:cubicBezTo>
                  <a:pt x="95250" y="41758"/>
                  <a:pt x="95582" y="40713"/>
                  <a:pt x="96203" y="39838"/>
                </a:cubicBezTo>
                <a:cubicBezTo>
                  <a:pt x="96822" y="38963"/>
                  <a:pt x="97698" y="38302"/>
                  <a:pt x="98709" y="37945"/>
                </a:cubicBezTo>
                <a:lnTo>
                  <a:pt x="111833" y="33683"/>
                </a:lnTo>
                <a:cubicBezTo>
                  <a:pt x="115774" y="32323"/>
                  <a:pt x="119347" y="30071"/>
                  <a:pt x="122272" y="27102"/>
                </a:cubicBezTo>
                <a:cubicBezTo>
                  <a:pt x="125118" y="24215"/>
                  <a:pt x="127276" y="20726"/>
                  <a:pt x="128588" y="16895"/>
                </a:cubicBezTo>
                <a:lnTo>
                  <a:pt x="128696" y="16570"/>
                </a:lnTo>
                <a:lnTo>
                  <a:pt x="132961" y="3457"/>
                </a:lnTo>
                <a:cubicBezTo>
                  <a:pt x="133319" y="2446"/>
                  <a:pt x="133981" y="1571"/>
                  <a:pt x="134856" y="952"/>
                </a:cubicBezTo>
                <a:cubicBezTo>
                  <a:pt x="135731" y="332"/>
                  <a:pt x="136777" y="0"/>
                  <a:pt x="137850" y="0"/>
                </a:cubicBezTo>
                <a:cubicBezTo>
                  <a:pt x="138923" y="0"/>
                  <a:pt x="139969" y="332"/>
                  <a:pt x="140844" y="952"/>
                </a:cubicBezTo>
                <a:cubicBezTo>
                  <a:pt x="141720" y="1571"/>
                  <a:pt x="142382" y="2446"/>
                  <a:pt x="142739" y="3457"/>
                </a:cubicBezTo>
                <a:lnTo>
                  <a:pt x="147004" y="16570"/>
                </a:lnTo>
                <a:cubicBezTo>
                  <a:pt x="148330" y="20557"/>
                  <a:pt x="150568" y="24180"/>
                  <a:pt x="153541" y="27150"/>
                </a:cubicBezTo>
                <a:cubicBezTo>
                  <a:pt x="156515" y="30121"/>
                  <a:pt x="160140" y="32358"/>
                  <a:pt x="164130" y="33683"/>
                </a:cubicBezTo>
                <a:lnTo>
                  <a:pt x="177254" y="37945"/>
                </a:lnTo>
                <a:lnTo>
                  <a:pt x="177516" y="38011"/>
                </a:lnTo>
                <a:cubicBezTo>
                  <a:pt x="178527" y="38367"/>
                  <a:pt x="179403" y="39028"/>
                  <a:pt x="180023" y="39903"/>
                </a:cubicBezTo>
                <a:cubicBezTo>
                  <a:pt x="180643" y="40778"/>
                  <a:pt x="180975" y="41824"/>
                  <a:pt x="180975" y="42895"/>
                </a:cubicBezTo>
                <a:cubicBezTo>
                  <a:pt x="180975" y="43967"/>
                  <a:pt x="180643" y="45012"/>
                  <a:pt x="180023" y="45887"/>
                </a:cubicBezTo>
                <a:cubicBezTo>
                  <a:pt x="179403" y="46762"/>
                  <a:pt x="178527" y="47423"/>
                  <a:pt x="177516" y="47780"/>
                </a:cubicBezTo>
                <a:lnTo>
                  <a:pt x="164392" y="52042"/>
                </a:lnTo>
                <a:cubicBezTo>
                  <a:pt x="160403" y="53367"/>
                  <a:pt x="156777" y="55604"/>
                  <a:pt x="153804" y="58575"/>
                </a:cubicBezTo>
                <a:cubicBezTo>
                  <a:pt x="150831" y="61546"/>
                  <a:pt x="148593" y="65168"/>
                  <a:pt x="147266" y="69155"/>
                </a:cubicBezTo>
                <a:lnTo>
                  <a:pt x="143001" y="82268"/>
                </a:lnTo>
                <a:cubicBezTo>
                  <a:pt x="142963" y="82377"/>
                  <a:pt x="142921" y="82485"/>
                  <a:pt x="142875" y="82591"/>
                </a:cubicBezTo>
                <a:cubicBezTo>
                  <a:pt x="142499" y="83465"/>
                  <a:pt x="141888" y="84221"/>
                  <a:pt x="141107" y="84773"/>
                </a:cubicBezTo>
                <a:cubicBezTo>
                  <a:pt x="140231" y="85393"/>
                  <a:pt x="139185" y="85725"/>
                  <a:pt x="138113" y="85725"/>
                </a:cubicBezTo>
                <a:cubicBezTo>
                  <a:pt x="137040" y="85725"/>
                  <a:pt x="135994" y="85393"/>
                  <a:pt x="135118" y="84773"/>
                </a:cubicBezTo>
                <a:cubicBezTo>
                  <a:pt x="134243" y="84154"/>
                  <a:pt x="133581" y="83279"/>
                  <a:pt x="133224" y="82268"/>
                </a:cubicBezTo>
                <a:lnTo>
                  <a:pt x="128959" y="69155"/>
                </a:lnTo>
                <a:cubicBezTo>
                  <a:pt x="127995" y="66230"/>
                  <a:pt x="126541" y="63500"/>
                  <a:pt x="124666" y="61077"/>
                </a:cubicBezTo>
                <a:close/>
                <a:moveTo>
                  <a:pt x="197957" y="97281"/>
                </a:moveTo>
                <a:lnTo>
                  <a:pt x="190667" y="94913"/>
                </a:lnTo>
                <a:cubicBezTo>
                  <a:pt x="188450" y="94177"/>
                  <a:pt x="186436" y="92934"/>
                  <a:pt x="184784" y="91283"/>
                </a:cubicBezTo>
                <a:cubicBezTo>
                  <a:pt x="183132" y="89633"/>
                  <a:pt x="181888" y="87620"/>
                  <a:pt x="181152" y="85406"/>
                </a:cubicBezTo>
                <a:lnTo>
                  <a:pt x="178782" y="78120"/>
                </a:lnTo>
                <a:cubicBezTo>
                  <a:pt x="178584" y="77559"/>
                  <a:pt x="178217" y="77073"/>
                  <a:pt x="177730" y="76729"/>
                </a:cubicBezTo>
                <a:cubicBezTo>
                  <a:pt x="177244" y="76385"/>
                  <a:pt x="176663" y="76200"/>
                  <a:pt x="176067" y="76200"/>
                </a:cubicBezTo>
                <a:cubicBezTo>
                  <a:pt x="175471" y="76200"/>
                  <a:pt x="174889" y="76385"/>
                  <a:pt x="174403" y="76729"/>
                </a:cubicBezTo>
                <a:cubicBezTo>
                  <a:pt x="173917" y="77073"/>
                  <a:pt x="173549" y="77559"/>
                  <a:pt x="173351" y="78120"/>
                </a:cubicBezTo>
                <a:lnTo>
                  <a:pt x="170981" y="85406"/>
                </a:lnTo>
                <a:cubicBezTo>
                  <a:pt x="170259" y="87605"/>
                  <a:pt x="169037" y="89607"/>
                  <a:pt x="167412" y="91257"/>
                </a:cubicBezTo>
                <a:cubicBezTo>
                  <a:pt x="165787" y="92906"/>
                  <a:pt x="163802" y="94157"/>
                  <a:pt x="161613" y="94913"/>
                </a:cubicBezTo>
                <a:lnTo>
                  <a:pt x="154322" y="97281"/>
                </a:lnTo>
                <a:cubicBezTo>
                  <a:pt x="153760" y="97479"/>
                  <a:pt x="153273" y="97846"/>
                  <a:pt x="152929" y="98332"/>
                </a:cubicBezTo>
                <a:cubicBezTo>
                  <a:pt x="152585" y="98818"/>
                  <a:pt x="152400" y="99399"/>
                  <a:pt x="152400" y="99994"/>
                </a:cubicBezTo>
                <a:cubicBezTo>
                  <a:pt x="152400" y="100590"/>
                  <a:pt x="152585" y="101171"/>
                  <a:pt x="152929" y="101657"/>
                </a:cubicBezTo>
                <a:cubicBezTo>
                  <a:pt x="153273" y="102142"/>
                  <a:pt x="153760" y="102510"/>
                  <a:pt x="154322" y="102708"/>
                </a:cubicBezTo>
                <a:lnTo>
                  <a:pt x="161613" y="105076"/>
                </a:lnTo>
                <a:cubicBezTo>
                  <a:pt x="163833" y="105816"/>
                  <a:pt x="165849" y="107064"/>
                  <a:pt x="167502" y="108721"/>
                </a:cubicBezTo>
                <a:cubicBezTo>
                  <a:pt x="169154" y="110378"/>
                  <a:pt x="170396" y="112398"/>
                  <a:pt x="171127" y="114619"/>
                </a:cubicBezTo>
                <a:lnTo>
                  <a:pt x="173497" y="121905"/>
                </a:lnTo>
                <a:cubicBezTo>
                  <a:pt x="173695" y="122466"/>
                  <a:pt x="174063" y="122953"/>
                  <a:pt x="174549" y="123296"/>
                </a:cubicBezTo>
                <a:cubicBezTo>
                  <a:pt x="175035" y="123640"/>
                  <a:pt x="175616" y="123825"/>
                  <a:pt x="176213" y="123825"/>
                </a:cubicBezTo>
                <a:cubicBezTo>
                  <a:pt x="176809" y="123825"/>
                  <a:pt x="177390" y="123640"/>
                  <a:pt x="177876" y="123296"/>
                </a:cubicBezTo>
                <a:cubicBezTo>
                  <a:pt x="178362" y="122953"/>
                  <a:pt x="178730" y="122466"/>
                  <a:pt x="178928" y="121905"/>
                </a:cubicBezTo>
                <a:lnTo>
                  <a:pt x="181298" y="114619"/>
                </a:lnTo>
                <a:cubicBezTo>
                  <a:pt x="182035" y="112405"/>
                  <a:pt x="183278" y="110392"/>
                  <a:pt x="184930" y="108741"/>
                </a:cubicBezTo>
                <a:cubicBezTo>
                  <a:pt x="186581" y="107091"/>
                  <a:pt x="188596" y="105848"/>
                  <a:pt x="190812" y="105112"/>
                </a:cubicBezTo>
                <a:lnTo>
                  <a:pt x="198103" y="102744"/>
                </a:lnTo>
                <a:cubicBezTo>
                  <a:pt x="198665" y="102546"/>
                  <a:pt x="199152" y="102179"/>
                  <a:pt x="199496" y="101693"/>
                </a:cubicBezTo>
                <a:cubicBezTo>
                  <a:pt x="199840" y="101207"/>
                  <a:pt x="200025" y="100626"/>
                  <a:pt x="200025" y="100031"/>
                </a:cubicBezTo>
                <a:cubicBezTo>
                  <a:pt x="200025" y="99435"/>
                  <a:pt x="199840" y="98854"/>
                  <a:pt x="199496" y="98368"/>
                </a:cubicBezTo>
                <a:cubicBezTo>
                  <a:pt x="199152" y="97883"/>
                  <a:pt x="198665" y="97515"/>
                  <a:pt x="198103" y="97317"/>
                </a:cubicBezTo>
                <a:lnTo>
                  <a:pt x="197957" y="97281"/>
                </a:lnTo>
                <a:close/>
                <a:moveTo>
                  <a:pt x="88392" y="33995"/>
                </a:moveTo>
                <a:cubicBezTo>
                  <a:pt x="90241" y="31507"/>
                  <a:pt x="92783" y="29621"/>
                  <a:pt x="95701" y="28575"/>
                </a:cubicBezTo>
                <a:lnTo>
                  <a:pt x="73819" y="28575"/>
                </a:lnTo>
                <a:cubicBezTo>
                  <a:pt x="69874" y="28575"/>
                  <a:pt x="66675" y="31773"/>
                  <a:pt x="66675" y="35719"/>
                </a:cubicBezTo>
                <a:cubicBezTo>
                  <a:pt x="66675" y="39664"/>
                  <a:pt x="69874" y="42863"/>
                  <a:pt x="73819" y="42863"/>
                </a:cubicBezTo>
                <a:lnTo>
                  <a:pt x="85729" y="42863"/>
                </a:lnTo>
                <a:cubicBezTo>
                  <a:pt x="85727" y="42764"/>
                  <a:pt x="85725" y="42666"/>
                  <a:pt x="85725" y="42568"/>
                </a:cubicBezTo>
                <a:cubicBezTo>
                  <a:pt x="85733" y="39507"/>
                  <a:pt x="86662" y="36520"/>
                  <a:pt x="88392" y="33995"/>
                </a:cubicBezTo>
                <a:close/>
                <a:moveTo>
                  <a:pt x="7144" y="95250"/>
                </a:moveTo>
                <a:cubicBezTo>
                  <a:pt x="11089" y="95250"/>
                  <a:pt x="14288" y="98449"/>
                  <a:pt x="14288" y="102394"/>
                </a:cubicBezTo>
                <a:lnTo>
                  <a:pt x="14288" y="126206"/>
                </a:lnTo>
                <a:cubicBezTo>
                  <a:pt x="14288" y="130152"/>
                  <a:pt x="11089" y="133350"/>
                  <a:pt x="7144" y="133350"/>
                </a:cubicBezTo>
                <a:cubicBezTo>
                  <a:pt x="3198" y="133350"/>
                  <a:pt x="0" y="130152"/>
                  <a:pt x="0" y="126206"/>
                </a:cubicBezTo>
                <a:lnTo>
                  <a:pt x="0" y="102394"/>
                </a:lnTo>
                <a:cubicBezTo>
                  <a:pt x="0" y="98449"/>
                  <a:pt x="3198" y="95250"/>
                  <a:pt x="7144" y="95250"/>
                </a:cubicBezTo>
                <a:close/>
                <a:moveTo>
                  <a:pt x="104775" y="192881"/>
                </a:moveTo>
                <a:cubicBezTo>
                  <a:pt x="104775" y="196827"/>
                  <a:pt x="101577" y="200025"/>
                  <a:pt x="97631" y="200025"/>
                </a:cubicBezTo>
                <a:lnTo>
                  <a:pt x="73819" y="200025"/>
                </a:lnTo>
                <a:cubicBezTo>
                  <a:pt x="69874" y="200025"/>
                  <a:pt x="66675" y="196827"/>
                  <a:pt x="66675" y="192881"/>
                </a:cubicBezTo>
                <a:cubicBezTo>
                  <a:pt x="66675" y="188936"/>
                  <a:pt x="69874" y="185738"/>
                  <a:pt x="73819" y="185738"/>
                </a:cubicBezTo>
                <a:lnTo>
                  <a:pt x="97631" y="185738"/>
                </a:lnTo>
                <a:cubicBezTo>
                  <a:pt x="101577" y="185738"/>
                  <a:pt x="104775" y="188936"/>
                  <a:pt x="104775" y="192881"/>
                </a:cubicBezTo>
                <a:close/>
                <a:moveTo>
                  <a:pt x="30956" y="28575"/>
                </a:moveTo>
                <a:cubicBezTo>
                  <a:pt x="34902" y="28575"/>
                  <a:pt x="38100" y="31773"/>
                  <a:pt x="38100" y="35719"/>
                </a:cubicBezTo>
                <a:cubicBezTo>
                  <a:pt x="38100" y="39664"/>
                  <a:pt x="34902" y="42863"/>
                  <a:pt x="30956" y="42863"/>
                </a:cubicBezTo>
                <a:lnTo>
                  <a:pt x="26194" y="42863"/>
                </a:lnTo>
                <a:cubicBezTo>
                  <a:pt x="19618" y="42863"/>
                  <a:pt x="14288" y="48193"/>
                  <a:pt x="14288" y="54769"/>
                </a:cubicBezTo>
                <a:lnTo>
                  <a:pt x="14288" y="59531"/>
                </a:lnTo>
                <a:cubicBezTo>
                  <a:pt x="14288" y="63477"/>
                  <a:pt x="11089" y="66675"/>
                  <a:pt x="7144" y="66675"/>
                </a:cubicBezTo>
                <a:cubicBezTo>
                  <a:pt x="3198" y="66675"/>
                  <a:pt x="0" y="63477"/>
                  <a:pt x="0" y="59531"/>
                </a:cubicBezTo>
                <a:lnTo>
                  <a:pt x="0" y="54769"/>
                </a:lnTo>
                <a:cubicBezTo>
                  <a:pt x="0" y="40302"/>
                  <a:pt x="11727" y="28575"/>
                  <a:pt x="26194" y="28575"/>
                </a:cubicBezTo>
                <a:lnTo>
                  <a:pt x="30956" y="28575"/>
                </a:lnTo>
                <a:close/>
                <a:moveTo>
                  <a:pt x="30956" y="200025"/>
                </a:moveTo>
                <a:cubicBezTo>
                  <a:pt x="34902" y="200025"/>
                  <a:pt x="38100" y="196827"/>
                  <a:pt x="38100" y="192881"/>
                </a:cubicBezTo>
                <a:cubicBezTo>
                  <a:pt x="38100" y="188936"/>
                  <a:pt x="34902" y="185738"/>
                  <a:pt x="30956" y="185738"/>
                </a:cubicBezTo>
                <a:lnTo>
                  <a:pt x="26194" y="185738"/>
                </a:lnTo>
                <a:cubicBezTo>
                  <a:pt x="19618" y="185738"/>
                  <a:pt x="14288" y="180407"/>
                  <a:pt x="14288" y="173831"/>
                </a:cubicBezTo>
                <a:lnTo>
                  <a:pt x="14288" y="169069"/>
                </a:lnTo>
                <a:cubicBezTo>
                  <a:pt x="14288" y="165124"/>
                  <a:pt x="11089" y="161925"/>
                  <a:pt x="7144" y="161925"/>
                </a:cubicBezTo>
                <a:cubicBezTo>
                  <a:pt x="3198" y="161925"/>
                  <a:pt x="0" y="165124"/>
                  <a:pt x="0" y="169069"/>
                </a:cubicBezTo>
                <a:lnTo>
                  <a:pt x="0" y="173831"/>
                </a:lnTo>
                <a:cubicBezTo>
                  <a:pt x="0" y="188298"/>
                  <a:pt x="11727" y="200025"/>
                  <a:pt x="26194" y="200025"/>
                </a:cubicBezTo>
                <a:lnTo>
                  <a:pt x="30956" y="200025"/>
                </a:lnTo>
                <a:close/>
                <a:moveTo>
                  <a:pt x="133350" y="192881"/>
                </a:moveTo>
                <a:cubicBezTo>
                  <a:pt x="133350" y="196827"/>
                  <a:pt x="136549" y="200025"/>
                  <a:pt x="140494" y="200025"/>
                </a:cubicBezTo>
                <a:lnTo>
                  <a:pt x="145256" y="200025"/>
                </a:lnTo>
                <a:cubicBezTo>
                  <a:pt x="159723" y="200025"/>
                  <a:pt x="171450" y="188298"/>
                  <a:pt x="171450" y="173831"/>
                </a:cubicBezTo>
                <a:lnTo>
                  <a:pt x="171450" y="169069"/>
                </a:lnTo>
                <a:cubicBezTo>
                  <a:pt x="171450" y="165124"/>
                  <a:pt x="168252" y="161925"/>
                  <a:pt x="164306" y="161925"/>
                </a:cubicBezTo>
                <a:cubicBezTo>
                  <a:pt x="160361" y="161925"/>
                  <a:pt x="157163" y="165124"/>
                  <a:pt x="157163" y="169069"/>
                </a:cubicBezTo>
                <a:lnTo>
                  <a:pt x="157163" y="173831"/>
                </a:lnTo>
                <a:cubicBezTo>
                  <a:pt x="157163" y="180407"/>
                  <a:pt x="151832" y="185738"/>
                  <a:pt x="145256" y="185738"/>
                </a:cubicBezTo>
                <a:lnTo>
                  <a:pt x="140494" y="185738"/>
                </a:lnTo>
                <a:cubicBezTo>
                  <a:pt x="136549" y="185738"/>
                  <a:pt x="133350" y="188936"/>
                  <a:pt x="133350" y="192881"/>
                </a:cubicBezTo>
                <a:close/>
              </a:path>
            </a:pathLst>
          </a:custGeom>
          <a:gradFill flip="none" rotWithShape="1">
            <a:gsLst>
              <a:gs pos="98000">
                <a:srgbClr val="0078D4"/>
              </a:gs>
              <a:gs pos="0">
                <a:srgbClr val="C03BC4"/>
              </a:gs>
            </a:gsLst>
            <a:lin ang="2700000" scaled="1"/>
            <a:tileRect/>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125" b="1"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8501830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2.5E-6 -1.85185E-6 L 2.5E-6 0.03542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42" presetClass="path" presetSubtype="0" decel="100000" fill="hold" grpId="1" nodeType="withEffect">
                                  <p:stCondLst>
                                    <p:cond delay="0"/>
                                  </p:stCondLst>
                                  <p:childTnLst>
                                    <p:animMotion origin="layout" path="M -2.08333E-7 3.7037E-6 L -2.08333E-7 0.03541 " pathEditMode="relative" rAng="0" ptsTypes="AA">
                                      <p:cBhvr>
                                        <p:cTn id="14" dur="700" spd="-100000" fill="hold"/>
                                        <p:tgtEl>
                                          <p:spTgt spid="1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1" descr="preencoded.png">
            <a:extLst>
              <a:ext uri="{FF2B5EF4-FFF2-40B4-BE49-F238E27FC236}">
                <a16:creationId xmlns:a16="http://schemas.microsoft.com/office/drawing/2014/main" id="{0BFC2CC0-CE5E-1500-BF55-AA9802BDE815}"/>
              </a:ext>
            </a:extLst>
          </p:cNvPr>
          <p:cNvPicPr>
            <a:picLocks noChangeAspect="1"/>
          </p:cNvPicPr>
          <p:nvPr/>
        </p:nvPicPr>
        <p:blipFill>
          <a:blip r:embed="rId3"/>
          <a:srcRect/>
          <a:stretch/>
        </p:blipFill>
        <p:spPr>
          <a:xfrm>
            <a:off x="5511800" y="682369"/>
            <a:ext cx="5201965" cy="5106277"/>
          </a:xfrm>
          <a:prstGeom prst="rect">
            <a:avLst/>
          </a:prstGeom>
        </p:spPr>
      </p:pic>
      <p:sp>
        <p:nvSpPr>
          <p:cNvPr id="4" name="Text 0">
            <a:extLst>
              <a:ext uri="{FF2B5EF4-FFF2-40B4-BE49-F238E27FC236}">
                <a16:creationId xmlns:a16="http://schemas.microsoft.com/office/drawing/2014/main" id="{96D04CEE-6D45-0C73-6FB5-D6B5E2D33438}"/>
              </a:ext>
            </a:extLst>
          </p:cNvPr>
          <p:cNvSpPr/>
          <p:nvPr/>
        </p:nvSpPr>
        <p:spPr>
          <a:xfrm>
            <a:off x="1024664" y="2389018"/>
            <a:ext cx="3863360" cy="3474655"/>
          </a:xfrm>
          <a:prstGeom prst="rect">
            <a:avLst/>
          </a:prstGeom>
          <a:noFill/>
          <a:ln/>
        </p:spPr>
        <p:txBody>
          <a:bodyPr wrap="square" lIns="0" tIns="0" rIns="0" bIns="0" rtlCol="0" anchor="ctr"/>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marR="0" lvl="0" indent="0" algn="l" defTabSz="609539" rtl="0" eaLnBrk="1" fontAlgn="auto" latinLnBrk="0" hangingPunct="1">
              <a:lnSpc>
                <a:spcPct val="100000"/>
              </a:lnSpc>
              <a:spcBef>
                <a:spcPts val="0"/>
              </a:spcBef>
              <a:spcAft>
                <a:spcPts val="1000"/>
              </a:spcAft>
              <a:buClrTx/>
              <a:buSzTx/>
              <a:buFontTx/>
              <a:buNone/>
              <a:tabLst/>
              <a:defRPr/>
            </a:pPr>
            <a:r>
              <a:rPr kumimoji="0" lang="en-US" sz="3000" b="0" i="0" u="none" strike="noStrike" kern="0" cap="none" spc="-50" normalizeH="0" baseline="0" noProof="0">
                <a:ln>
                  <a:noFill/>
                </a:ln>
                <a:solidFill>
                  <a:srgbClr val="FFFFFF"/>
                </a:solidFill>
                <a:effectLst/>
                <a:uLnTx/>
                <a:uFillTx/>
                <a:latin typeface="Segoe UI Semibold" pitchFamily="34" charset="0"/>
                <a:ea typeface="Segoe UI Semibold" pitchFamily="34" charset="-122"/>
                <a:cs typeface="Segoe UI Semibold" pitchFamily="34" charset="-120"/>
              </a:rPr>
              <a:t>Microsoft 365 Copilot can be extended using Copilot agents to bring custom knowledge, skills, and process automation</a:t>
            </a:r>
            <a:endParaRPr kumimoji="0" lang="en-US" sz="30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5" name="Text 1">
            <a:extLst>
              <a:ext uri="{FF2B5EF4-FFF2-40B4-BE49-F238E27FC236}">
                <a16:creationId xmlns:a16="http://schemas.microsoft.com/office/drawing/2014/main" id="{6438ED0B-25AD-71F3-8443-B32564701C8C}"/>
              </a:ext>
            </a:extLst>
          </p:cNvPr>
          <p:cNvSpPr/>
          <p:nvPr/>
        </p:nvSpPr>
        <p:spPr>
          <a:xfrm>
            <a:off x="7373744" y="1550289"/>
            <a:ext cx="2394055" cy="325488"/>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marR="0" lvl="0" indent="0" algn="ctr" defTabSz="609539" rtl="0" eaLnBrk="1" fontAlgn="auto" latinLnBrk="0" hangingPunct="1">
              <a:lnSpc>
                <a:spcPct val="100000"/>
              </a:lnSpc>
              <a:spcBef>
                <a:spcPts val="0"/>
              </a:spcBef>
              <a:spcAft>
                <a:spcPts val="0"/>
              </a:spcAft>
              <a:buClrTx/>
              <a:buSzTx/>
              <a:buFontTx/>
              <a:buNone/>
              <a:tabLst/>
              <a:defRPr/>
            </a:pPr>
            <a:r>
              <a:rPr kumimoji="0" lang="en-US" sz="1755" b="0" i="0" u="none" strike="noStrike" kern="1200" cap="none" spc="0" normalizeH="0" baseline="0" noProof="0">
                <a:ln>
                  <a:noFill/>
                </a:ln>
                <a:solidFill>
                  <a:srgbClr val="1F1F1E"/>
                </a:solidFill>
                <a:effectLst/>
                <a:uLnTx/>
                <a:uFillTx/>
                <a:latin typeface="Segoe UI Semibold" pitchFamily="34" charset="0"/>
                <a:ea typeface="Segoe UI Semibold" pitchFamily="34" charset="-122"/>
                <a:cs typeface="Segoe UI Semibold" pitchFamily="34" charset="-120"/>
              </a:rPr>
              <a:t>+ Copilot agents</a:t>
            </a:r>
            <a:endParaRPr kumimoji="0" lang="en-US" sz="1755"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6" name="Text 2">
            <a:extLst>
              <a:ext uri="{FF2B5EF4-FFF2-40B4-BE49-F238E27FC236}">
                <a16:creationId xmlns:a16="http://schemas.microsoft.com/office/drawing/2014/main" id="{15F40859-7091-8BFB-19E2-1C2A45316FCB}"/>
              </a:ext>
            </a:extLst>
          </p:cNvPr>
          <p:cNvSpPr/>
          <p:nvPr/>
        </p:nvSpPr>
        <p:spPr>
          <a:xfrm rot="16200000">
            <a:off x="5842000" y="2549040"/>
            <a:ext cx="1423048" cy="291288"/>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marR="0" lvl="0" indent="0" algn="ctr" defTabSz="609539" rtl="0" eaLnBrk="1" fontAlgn="auto" latinLnBrk="0" hangingPunct="1">
              <a:lnSpc>
                <a:spcPct val="78124"/>
              </a:lnSpc>
              <a:spcBef>
                <a:spcPts val="0"/>
              </a:spcBef>
              <a:spcAft>
                <a:spcPts val="0"/>
              </a:spcAft>
              <a:buClrTx/>
              <a:buSzTx/>
              <a:buFontTx/>
              <a:buNone/>
              <a:tabLst/>
              <a:defRPr/>
            </a:pPr>
            <a:r>
              <a:rPr kumimoji="0" lang="en-US" sz="1648" b="0" i="0" u="none" strike="noStrike" kern="1200" cap="none" spc="0" normalizeH="0" baseline="0" noProof="0">
                <a:ln>
                  <a:noFill/>
                </a:ln>
                <a:solidFill>
                  <a:srgbClr val="1F1F1E"/>
                </a:solidFill>
                <a:effectLst/>
                <a:uLnTx/>
                <a:uFillTx/>
                <a:latin typeface="Segoe UI Semibold" pitchFamily="34" charset="0"/>
                <a:ea typeface="Segoe UI Semibold" pitchFamily="34" charset="-122"/>
                <a:cs typeface="Segoe UI Semibold" pitchFamily="34" charset="-120"/>
              </a:rPr>
              <a:t>Skills</a:t>
            </a:r>
            <a:endParaRPr kumimoji="0" lang="en-US" sz="1648"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Text 3">
            <a:extLst>
              <a:ext uri="{FF2B5EF4-FFF2-40B4-BE49-F238E27FC236}">
                <a16:creationId xmlns:a16="http://schemas.microsoft.com/office/drawing/2014/main" id="{E7A75178-0000-A239-A2F4-6E7898CD6591}"/>
              </a:ext>
            </a:extLst>
          </p:cNvPr>
          <p:cNvSpPr/>
          <p:nvPr/>
        </p:nvSpPr>
        <p:spPr>
          <a:xfrm>
            <a:off x="7340600" y="4554594"/>
            <a:ext cx="2421565" cy="2794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marR="0" lvl="0" indent="0" algn="ctr" defTabSz="609539" rtl="0" eaLnBrk="1" fontAlgn="auto" latinLnBrk="0" hangingPunct="1">
              <a:lnSpc>
                <a:spcPct val="78124"/>
              </a:lnSpc>
              <a:spcBef>
                <a:spcPts val="0"/>
              </a:spcBef>
              <a:spcAft>
                <a:spcPts val="0"/>
              </a:spcAft>
              <a:buClrTx/>
              <a:buSzTx/>
              <a:buFontTx/>
              <a:buNone/>
              <a:tabLst/>
              <a:defRPr/>
            </a:pPr>
            <a:r>
              <a:rPr kumimoji="0" lang="en-US" sz="1648" b="0" i="0" u="none" strike="noStrike" kern="1200" cap="none" spc="0" normalizeH="0" baseline="0" noProof="0">
                <a:ln>
                  <a:noFill/>
                </a:ln>
                <a:solidFill>
                  <a:srgbClr val="1F1F1E"/>
                </a:solidFill>
                <a:effectLst/>
                <a:uLnTx/>
                <a:uFillTx/>
                <a:latin typeface="Segoe UI Semibold" pitchFamily="34" charset="0"/>
                <a:ea typeface="Segoe UI Semibold" pitchFamily="34" charset="-122"/>
                <a:cs typeface="Segoe UI Semibold" pitchFamily="34" charset="-120"/>
              </a:rPr>
              <a:t>Knowledge</a:t>
            </a:r>
            <a:endParaRPr kumimoji="0" lang="en-US" sz="1648"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8" name="Text 4">
            <a:extLst>
              <a:ext uri="{FF2B5EF4-FFF2-40B4-BE49-F238E27FC236}">
                <a16:creationId xmlns:a16="http://schemas.microsoft.com/office/drawing/2014/main" id="{FA270934-95F3-DD05-DE09-3097368AEED9}"/>
              </a:ext>
            </a:extLst>
          </p:cNvPr>
          <p:cNvSpPr/>
          <p:nvPr/>
        </p:nvSpPr>
        <p:spPr>
          <a:xfrm>
            <a:off x="7322944" y="2825619"/>
            <a:ext cx="1462558" cy="8699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marR="0" lvl="0" indent="0" algn="ctr" defTabSz="609539" rtl="0" eaLnBrk="1" fontAlgn="auto" latinLnBrk="0" hangingPunct="1">
              <a:lnSpc>
                <a:spcPct val="100000"/>
              </a:lnSpc>
              <a:spcBef>
                <a:spcPts val="0"/>
              </a:spcBef>
              <a:spcAft>
                <a:spcPts val="0"/>
              </a:spcAft>
              <a:buClrTx/>
              <a:buSzTx/>
              <a:buFontTx/>
              <a:buNone/>
              <a:tabLst/>
              <a:defRPr/>
            </a:pPr>
            <a:r>
              <a:rPr kumimoji="0" lang="en-US" sz="1755" b="0" i="0" u="none" strike="noStrike" kern="1200" cap="none" spc="0" normalizeH="0" baseline="0" noProof="0">
                <a:ln>
                  <a:noFill/>
                </a:ln>
                <a:solidFill>
                  <a:srgbClr val="FFFFFF"/>
                </a:solidFill>
                <a:effectLst/>
                <a:uLnTx/>
                <a:uFillTx/>
                <a:latin typeface="Segoe UI Semibold" pitchFamily="34" charset="0"/>
                <a:ea typeface="Segoe UI Semibold" pitchFamily="34" charset="-122"/>
                <a:cs typeface="Segoe UI Semibold" pitchFamily="34" charset="-120"/>
              </a:rPr>
              <a:t>Copilot for Microsoft 365</a:t>
            </a:r>
            <a:endParaRPr kumimoji="0" lang="en-US" sz="1755"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9" name="Text 5">
            <a:extLst>
              <a:ext uri="{FF2B5EF4-FFF2-40B4-BE49-F238E27FC236}">
                <a16:creationId xmlns:a16="http://schemas.microsoft.com/office/drawing/2014/main" id="{4A77096C-1A2C-428E-9004-5AA3FAF62C68}"/>
              </a:ext>
            </a:extLst>
          </p:cNvPr>
          <p:cNvSpPr/>
          <p:nvPr/>
        </p:nvSpPr>
        <p:spPr>
          <a:xfrm>
            <a:off x="5625170" y="1978202"/>
            <a:ext cx="604366" cy="299451"/>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marR="0" lvl="0" indent="0" algn="ctr" defTabSz="609539" rtl="0" eaLnBrk="1" fontAlgn="auto" latinLnBrk="0" hangingPunct="1">
              <a:lnSpc>
                <a:spcPct val="81749"/>
              </a:lnSpc>
              <a:spcBef>
                <a:spcPts val="0"/>
              </a:spcBef>
              <a:spcAft>
                <a:spcPts val="0"/>
              </a:spcAft>
              <a:buClrTx/>
              <a:buSzTx/>
              <a:buFontTx/>
              <a:buNone/>
              <a:tabLst/>
              <a:defRPr/>
            </a:pPr>
            <a:r>
              <a:rPr kumimoji="0" lang="en-US" sz="1000" b="0" i="0" u="none" strike="noStrike" kern="1200" cap="none" spc="0" normalizeH="0" baseline="0" noProof="0">
                <a:ln>
                  <a:noFill/>
                </a:ln>
                <a:solidFill>
                  <a:srgbClr val="575751"/>
                </a:solidFill>
                <a:effectLst/>
                <a:uLnTx/>
                <a:uFillTx/>
                <a:latin typeface="Segoe UI"/>
                <a:ea typeface="Segoe UI Variable Display Semibold" pitchFamily="34" charset="-122"/>
                <a:cs typeface="Segoe UI Variable Display Semibold" pitchFamily="34" charset="-120"/>
              </a:rPr>
              <a:t>Business Apps</a:t>
            </a:r>
            <a:endParaRPr kumimoji="0" lang="en-US" sz="1000" b="0" i="0" u="none" strike="noStrike" kern="1200" cap="none" spc="0" normalizeH="0" baseline="0" noProof="0">
              <a:ln>
                <a:noFill/>
              </a:ln>
              <a:solidFill>
                <a:prstClr val="black"/>
              </a:solidFill>
              <a:effectLst/>
              <a:uLnTx/>
              <a:uFillTx/>
              <a:latin typeface="Segoe UI"/>
              <a:ea typeface="+mn-ea"/>
              <a:cs typeface="Segoe UI"/>
            </a:endParaRPr>
          </a:p>
        </p:txBody>
      </p:sp>
      <p:sp>
        <p:nvSpPr>
          <p:cNvPr id="10" name="Text 6">
            <a:extLst>
              <a:ext uri="{FF2B5EF4-FFF2-40B4-BE49-F238E27FC236}">
                <a16:creationId xmlns:a16="http://schemas.microsoft.com/office/drawing/2014/main" id="{B952666D-136C-6F6E-409C-18B3984944F2}"/>
              </a:ext>
            </a:extLst>
          </p:cNvPr>
          <p:cNvSpPr/>
          <p:nvPr/>
        </p:nvSpPr>
        <p:spPr>
          <a:xfrm>
            <a:off x="5631986" y="3089919"/>
            <a:ext cx="606669" cy="314093"/>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marR="0" lvl="0" indent="0" algn="ctr" defTabSz="60953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75751"/>
                </a:solidFill>
                <a:effectLst/>
                <a:uLnTx/>
                <a:uFillTx/>
                <a:latin typeface="Segoe UI"/>
                <a:ea typeface="Segoe UI Semibold" pitchFamily="34" charset="-122"/>
                <a:cs typeface="Segoe UI Semibold"/>
              </a:rPr>
              <a:t>Microsoft 365 apps</a:t>
            </a:r>
            <a:endParaRPr kumimoji="0" lang="en-US" sz="1000" b="0" i="0" u="none" strike="noStrike" kern="1200" cap="none" spc="0" normalizeH="0" baseline="0" noProof="0">
              <a:ln>
                <a:noFill/>
              </a:ln>
              <a:solidFill>
                <a:prstClr val="black"/>
              </a:solidFill>
              <a:effectLst/>
              <a:uLnTx/>
              <a:uFillTx/>
              <a:latin typeface="Segoe UI"/>
              <a:ea typeface="+mn-ea"/>
              <a:cs typeface="Segoe UI Semibold"/>
            </a:endParaRPr>
          </a:p>
        </p:txBody>
      </p:sp>
      <p:sp>
        <p:nvSpPr>
          <p:cNvPr id="11" name="Text 8">
            <a:extLst>
              <a:ext uri="{FF2B5EF4-FFF2-40B4-BE49-F238E27FC236}">
                <a16:creationId xmlns:a16="http://schemas.microsoft.com/office/drawing/2014/main" id="{16BEBEC1-F35A-E218-461B-AD682719258B}"/>
              </a:ext>
            </a:extLst>
          </p:cNvPr>
          <p:cNvSpPr/>
          <p:nvPr/>
        </p:nvSpPr>
        <p:spPr>
          <a:xfrm>
            <a:off x="9353550" y="5185093"/>
            <a:ext cx="725652" cy="372992"/>
          </a:xfrm>
          <a:prstGeom prst="rect">
            <a:avLst/>
          </a:prstGeom>
          <a:noFill/>
          <a:ln/>
        </p:spPr>
        <p:txBody>
          <a:bodyPr wrap="square" lIns="0" tIns="0" rIns="0" bIns="0" rtlCol="0" anchor="ctr"/>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marR="0" lvl="0" indent="0" algn="ctr" defTabSz="60953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75751"/>
                </a:solidFill>
                <a:effectLst/>
                <a:uLnTx/>
                <a:uFillTx/>
                <a:latin typeface="Segoe UI"/>
                <a:ea typeface="Segoe UI Semibold" pitchFamily="34" charset="-122"/>
                <a:cs typeface="Segoe UI"/>
              </a:rPr>
              <a:t>Web
Knowledge</a:t>
            </a:r>
            <a:endParaRPr kumimoji="0" lang="en-US" sz="1000" b="0" i="0" u="none" strike="noStrike" kern="1200" cap="none" spc="0" normalizeH="0" baseline="0" noProof="0">
              <a:ln>
                <a:noFill/>
              </a:ln>
              <a:solidFill>
                <a:prstClr val="black"/>
              </a:solidFill>
              <a:effectLst/>
              <a:uLnTx/>
              <a:uFillTx/>
              <a:latin typeface="Segoe UI"/>
              <a:ea typeface="+mn-ea"/>
              <a:cs typeface="Segoe UI"/>
            </a:endParaRPr>
          </a:p>
        </p:txBody>
      </p:sp>
      <p:sp>
        <p:nvSpPr>
          <p:cNvPr id="12" name="Text 9">
            <a:extLst>
              <a:ext uri="{FF2B5EF4-FFF2-40B4-BE49-F238E27FC236}">
                <a16:creationId xmlns:a16="http://schemas.microsoft.com/office/drawing/2014/main" id="{968981D8-8497-A863-C4F9-DB3929475215}"/>
              </a:ext>
            </a:extLst>
          </p:cNvPr>
          <p:cNvSpPr/>
          <p:nvPr/>
        </p:nvSpPr>
        <p:spPr>
          <a:xfrm>
            <a:off x="8191500" y="5222273"/>
            <a:ext cx="736600" cy="3302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marR="0" lvl="0" indent="0" algn="ctr" defTabSz="609539" rtl="0" eaLnBrk="1" fontAlgn="auto" latinLnBrk="0" hangingPunct="1">
              <a:lnSpc>
                <a:spcPct val="100000"/>
              </a:lnSpc>
              <a:spcBef>
                <a:spcPts val="0"/>
              </a:spcBef>
              <a:spcAft>
                <a:spcPts val="0"/>
              </a:spcAft>
              <a:buClrTx/>
              <a:buSzTx/>
              <a:buFontTx/>
              <a:buNone/>
              <a:tabLst/>
              <a:defRPr/>
            </a:pPr>
            <a:r>
              <a:rPr kumimoji="0" lang="en-US" sz="1006" b="0" i="0" u="none" strike="noStrike" kern="1200" cap="none" spc="0" normalizeH="0" baseline="0" noProof="0">
                <a:ln>
                  <a:noFill/>
                </a:ln>
                <a:solidFill>
                  <a:srgbClr val="575751"/>
                </a:solidFill>
                <a:effectLst/>
                <a:uLnTx/>
                <a:uFillTx/>
                <a:latin typeface="Segoe UI"/>
                <a:ea typeface="Segoe UI Variable Display Semibold" pitchFamily="34" charset="-122"/>
                <a:cs typeface="Segoe UI"/>
              </a:rPr>
              <a:t>Business Knowledge</a:t>
            </a:r>
            <a:endParaRPr kumimoji="0" lang="en-US" sz="1006" b="0" i="0" u="none" strike="noStrike" kern="1200" cap="none" spc="0" normalizeH="0" baseline="0" noProof="0">
              <a:ln>
                <a:noFill/>
              </a:ln>
              <a:solidFill>
                <a:prstClr val="black"/>
              </a:solidFill>
              <a:effectLst/>
              <a:uLnTx/>
              <a:uFillTx/>
              <a:latin typeface="Segoe UI"/>
              <a:ea typeface="+mn-ea"/>
              <a:cs typeface="Segoe UI"/>
            </a:endParaRPr>
          </a:p>
        </p:txBody>
      </p:sp>
      <p:sp>
        <p:nvSpPr>
          <p:cNvPr id="13" name="Text 10">
            <a:extLst>
              <a:ext uri="{FF2B5EF4-FFF2-40B4-BE49-F238E27FC236}">
                <a16:creationId xmlns:a16="http://schemas.microsoft.com/office/drawing/2014/main" id="{31B88A3A-8FB2-C5DC-0D5F-EC4520B5D160}"/>
              </a:ext>
            </a:extLst>
          </p:cNvPr>
          <p:cNvSpPr/>
          <p:nvPr/>
        </p:nvSpPr>
        <p:spPr>
          <a:xfrm>
            <a:off x="7054850" y="5223204"/>
            <a:ext cx="737305" cy="338894"/>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marR="0" lvl="0" indent="0" algn="ctr" defTabSz="609539" rtl="0" eaLnBrk="1" fontAlgn="auto" latinLnBrk="0" hangingPunct="1">
              <a:lnSpc>
                <a:spcPct val="100000"/>
              </a:lnSpc>
              <a:spcBef>
                <a:spcPts val="0"/>
              </a:spcBef>
              <a:spcAft>
                <a:spcPts val="0"/>
              </a:spcAft>
              <a:buClrTx/>
              <a:buSzTx/>
              <a:buFontTx/>
              <a:buNone/>
              <a:tabLst/>
              <a:defRPr/>
            </a:pPr>
            <a:r>
              <a:rPr kumimoji="0" lang="en-US" sz="1006" b="0" i="0" u="none" strike="noStrike" kern="1200" cap="none" spc="0" normalizeH="0" baseline="0" noProof="0">
                <a:ln>
                  <a:noFill/>
                </a:ln>
                <a:solidFill>
                  <a:srgbClr val="575751"/>
                </a:solidFill>
                <a:effectLst/>
                <a:uLnTx/>
                <a:uFillTx/>
                <a:latin typeface="Segoe UI"/>
                <a:ea typeface="Segoe UI Semibold" pitchFamily="34" charset="-122"/>
                <a:cs typeface="Segoe UI"/>
              </a:rPr>
              <a:t>Microsoft 365 data</a:t>
            </a:r>
            <a:endParaRPr kumimoji="0" lang="en-US" sz="1006" b="0" i="0" u="none" strike="noStrike" kern="1200" cap="none" spc="0" normalizeH="0" baseline="0" noProof="0">
              <a:ln>
                <a:noFill/>
              </a:ln>
              <a:solidFill>
                <a:prstClr val="black"/>
              </a:solidFill>
              <a:effectLst/>
              <a:uLnTx/>
              <a:uFillTx/>
              <a:latin typeface="Segoe UI"/>
              <a:ea typeface="+mn-ea"/>
              <a:cs typeface="Segoe UI"/>
            </a:endParaRPr>
          </a:p>
        </p:txBody>
      </p:sp>
      <p:sp>
        <p:nvSpPr>
          <p:cNvPr id="14" name="Text 6">
            <a:extLst>
              <a:ext uri="{FF2B5EF4-FFF2-40B4-BE49-F238E27FC236}">
                <a16:creationId xmlns:a16="http://schemas.microsoft.com/office/drawing/2014/main" id="{C098AAF8-3F70-322F-3548-24162AA97C91}"/>
              </a:ext>
            </a:extLst>
          </p:cNvPr>
          <p:cNvSpPr/>
          <p:nvPr/>
        </p:nvSpPr>
        <p:spPr>
          <a:xfrm>
            <a:off x="5829108" y="2553773"/>
            <a:ext cx="205786" cy="244197"/>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marR="0" lvl="0" indent="0" algn="l" defTabSz="609539" rtl="0" eaLnBrk="1" fontAlgn="auto" latinLnBrk="0" hangingPunct="1">
              <a:lnSpc>
                <a:spcPct val="81249"/>
              </a:lnSpc>
              <a:spcBef>
                <a:spcPts val="0"/>
              </a:spcBef>
              <a:spcAft>
                <a:spcPts val="700"/>
              </a:spcAft>
              <a:buClrTx/>
              <a:buSzTx/>
              <a:buFontTx/>
              <a:buNone/>
              <a:tabLst/>
              <a:defRPr/>
            </a:pPr>
            <a:r>
              <a:rPr kumimoji="0" lang="en-US" sz="1900" b="0" i="0" u="none" strike="noStrike" kern="0" cap="none" spc="285" normalizeH="0" baseline="0" noProof="0">
                <a:ln>
                  <a:noFill/>
                </a:ln>
                <a:solidFill>
                  <a:srgbClr val="A6A6A6"/>
                </a:solidFill>
                <a:effectLst/>
                <a:uLnTx/>
                <a:uFillTx/>
                <a:latin typeface="Segoe UI Variable Bold Small" pitchFamily="34" charset="0"/>
                <a:ea typeface="Segoe UI Variable Bold Small" pitchFamily="34" charset="-122"/>
                <a:cs typeface="Segoe UI Variable Bold Small" pitchFamily="34" charset="-120"/>
              </a:rPr>
              <a:t>+</a:t>
            </a:r>
            <a:endParaRPr kumimoji="0" lang="en-US" sz="19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5" name="Text 10">
            <a:extLst>
              <a:ext uri="{FF2B5EF4-FFF2-40B4-BE49-F238E27FC236}">
                <a16:creationId xmlns:a16="http://schemas.microsoft.com/office/drawing/2014/main" id="{6DA48782-7CED-83F8-927A-465F55868A90}"/>
              </a:ext>
            </a:extLst>
          </p:cNvPr>
          <p:cNvSpPr/>
          <p:nvPr/>
        </p:nvSpPr>
        <p:spPr>
          <a:xfrm>
            <a:off x="7897676" y="5284673"/>
            <a:ext cx="205786" cy="244197"/>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marR="0" lvl="0" indent="0" algn="l" defTabSz="609539" rtl="0" eaLnBrk="1" fontAlgn="auto" latinLnBrk="0" hangingPunct="1">
              <a:lnSpc>
                <a:spcPct val="81249"/>
              </a:lnSpc>
              <a:spcBef>
                <a:spcPts val="0"/>
              </a:spcBef>
              <a:spcAft>
                <a:spcPts val="700"/>
              </a:spcAft>
              <a:buClrTx/>
              <a:buSzTx/>
              <a:buFontTx/>
              <a:buNone/>
              <a:tabLst/>
              <a:defRPr/>
            </a:pPr>
            <a:r>
              <a:rPr kumimoji="0" lang="en-US" sz="1900" b="0" i="0" u="none" strike="noStrike" kern="0" cap="none" spc="285" normalizeH="0" baseline="0" noProof="0">
                <a:ln>
                  <a:noFill/>
                </a:ln>
                <a:solidFill>
                  <a:srgbClr val="A6A6A6"/>
                </a:solidFill>
                <a:effectLst/>
                <a:uLnTx/>
                <a:uFillTx/>
                <a:latin typeface="Segoe UI Variable Bold Small" pitchFamily="34" charset="0"/>
                <a:ea typeface="Segoe UI Variable Bold Small" pitchFamily="34" charset="-122"/>
                <a:cs typeface="Segoe UI Variable Bold Small" pitchFamily="34" charset="-120"/>
              </a:rPr>
              <a:t>+</a:t>
            </a:r>
            <a:endParaRPr kumimoji="0" lang="en-US" sz="19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6" name="Text 11">
            <a:extLst>
              <a:ext uri="{FF2B5EF4-FFF2-40B4-BE49-F238E27FC236}">
                <a16:creationId xmlns:a16="http://schemas.microsoft.com/office/drawing/2014/main" id="{D6754D3C-80AF-B864-D8C3-4FD340910D9E}"/>
              </a:ext>
            </a:extLst>
          </p:cNvPr>
          <p:cNvSpPr/>
          <p:nvPr/>
        </p:nvSpPr>
        <p:spPr>
          <a:xfrm>
            <a:off x="9055018" y="5284673"/>
            <a:ext cx="205786" cy="244197"/>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marR="0" lvl="0" indent="0" algn="l" defTabSz="609539" rtl="0" eaLnBrk="1" fontAlgn="auto" latinLnBrk="0" hangingPunct="1">
              <a:lnSpc>
                <a:spcPct val="81249"/>
              </a:lnSpc>
              <a:spcBef>
                <a:spcPts val="0"/>
              </a:spcBef>
              <a:spcAft>
                <a:spcPts val="700"/>
              </a:spcAft>
              <a:buClrTx/>
              <a:buSzTx/>
              <a:buFontTx/>
              <a:buNone/>
              <a:tabLst/>
              <a:defRPr/>
            </a:pPr>
            <a:r>
              <a:rPr kumimoji="0" lang="en-US" sz="1900" b="0" i="0" u="none" strike="noStrike" kern="0" cap="none" spc="285" normalizeH="0" baseline="0" noProof="0">
                <a:ln>
                  <a:noFill/>
                </a:ln>
                <a:solidFill>
                  <a:srgbClr val="A6A6A6"/>
                </a:solidFill>
                <a:effectLst/>
                <a:uLnTx/>
                <a:uFillTx/>
                <a:latin typeface="Segoe UI Variable Bold Small" pitchFamily="34" charset="0"/>
                <a:ea typeface="Segoe UI Variable Bold Small" pitchFamily="34" charset="-122"/>
                <a:cs typeface="Segoe UI Variable Bold Small" pitchFamily="34" charset="-120"/>
              </a:rPr>
              <a:t>+</a:t>
            </a:r>
            <a:endParaRPr kumimoji="0" lang="en-US" sz="19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7" name="Graphic 127" descr="Icon of a bulb">
            <a:extLst>
              <a:ext uri="{FF2B5EF4-FFF2-40B4-BE49-F238E27FC236}">
                <a16:creationId xmlns:a16="http://schemas.microsoft.com/office/drawing/2014/main" id="{4E803515-1F02-1510-D21E-8907AE28C71B}"/>
              </a:ext>
            </a:extLst>
          </p:cNvPr>
          <p:cNvSpPr>
            <a:spLocks/>
          </p:cNvSpPr>
          <p:nvPr/>
        </p:nvSpPr>
        <p:spPr>
          <a:xfrm>
            <a:off x="948245" y="1520657"/>
            <a:ext cx="657175" cy="915090"/>
          </a:xfrm>
          <a:custGeom>
            <a:avLst/>
            <a:gdLst>
              <a:gd name="connsiteX0" fmla="*/ 102756 w 138112"/>
              <a:gd name="connsiteY0" fmla="*/ 161906 h 190490"/>
              <a:gd name="connsiteX1" fmla="*/ 99993 w 138112"/>
              <a:gd name="connsiteY1" fmla="*/ 173898 h 190490"/>
              <a:gd name="connsiteX2" fmla="*/ 80753 w 138112"/>
              <a:gd name="connsiteY2" fmla="*/ 190424 h 190490"/>
              <a:gd name="connsiteX3" fmla="*/ 79105 w 138112"/>
              <a:gd name="connsiteY3" fmla="*/ 190490 h 190490"/>
              <a:gd name="connsiteX4" fmla="*/ 58998 w 138112"/>
              <a:gd name="connsiteY4" fmla="*/ 190490 h 190490"/>
              <a:gd name="connsiteX5" fmla="*/ 38548 w 138112"/>
              <a:gd name="connsiteY5" fmla="*/ 175470 h 190490"/>
              <a:gd name="connsiteX6" fmla="*/ 38110 w 138112"/>
              <a:gd name="connsiteY6" fmla="*/ 173879 h 190490"/>
              <a:gd name="connsiteX7" fmla="*/ 35347 w 138112"/>
              <a:gd name="connsiteY7" fmla="*/ 161906 h 190490"/>
              <a:gd name="connsiteX8" fmla="*/ 102756 w 138112"/>
              <a:gd name="connsiteY8" fmla="*/ 161906 h 190490"/>
              <a:gd name="connsiteX9" fmla="*/ 69056 w 138112"/>
              <a:gd name="connsiteY9" fmla="*/ 0 h 190490"/>
              <a:gd name="connsiteX10" fmla="*/ 138113 w 138112"/>
              <a:gd name="connsiteY10" fmla="*/ 69056 h 190490"/>
              <a:gd name="connsiteX11" fmla="*/ 111776 w 138112"/>
              <a:gd name="connsiteY11" fmla="*/ 124682 h 190490"/>
              <a:gd name="connsiteX12" fmla="*/ 111100 w 138112"/>
              <a:gd name="connsiteY12" fmla="*/ 125873 h 190490"/>
              <a:gd name="connsiteX13" fmla="*/ 106070 w 138112"/>
              <a:gd name="connsiteY13" fmla="*/ 147618 h 190490"/>
              <a:gd name="connsiteX14" fmla="*/ 32042 w 138112"/>
              <a:gd name="connsiteY14" fmla="*/ 147618 h 190490"/>
              <a:gd name="connsiteX15" fmla="*/ 27032 w 138112"/>
              <a:gd name="connsiteY15" fmla="*/ 125873 h 190490"/>
              <a:gd name="connsiteX16" fmla="*/ 26356 w 138112"/>
              <a:gd name="connsiteY16" fmla="*/ 124692 h 190490"/>
              <a:gd name="connsiteX17" fmla="*/ 0 w 138112"/>
              <a:gd name="connsiteY17" fmla="*/ 69047 h 190490"/>
              <a:gd name="connsiteX18" fmla="*/ 69056 w 138112"/>
              <a:gd name="connsiteY18" fmla="*/ 0 h 19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90">
                <a:moveTo>
                  <a:pt x="102756" y="161906"/>
                </a:moveTo>
                <a:lnTo>
                  <a:pt x="99993" y="173898"/>
                </a:lnTo>
                <a:cubicBezTo>
                  <a:pt x="97878" y="183018"/>
                  <a:pt x="90087" y="189708"/>
                  <a:pt x="80753" y="190424"/>
                </a:cubicBezTo>
                <a:lnTo>
                  <a:pt x="79105" y="190490"/>
                </a:lnTo>
                <a:lnTo>
                  <a:pt x="58998" y="190490"/>
                </a:lnTo>
                <a:cubicBezTo>
                  <a:pt x="49631" y="190490"/>
                  <a:pt x="41349" y="184408"/>
                  <a:pt x="38548" y="175470"/>
                </a:cubicBezTo>
                <a:lnTo>
                  <a:pt x="38110" y="173879"/>
                </a:lnTo>
                <a:lnTo>
                  <a:pt x="35347" y="161906"/>
                </a:lnTo>
                <a:lnTo>
                  <a:pt x="102756" y="161906"/>
                </a:lnTo>
                <a:close/>
                <a:moveTo>
                  <a:pt x="69056" y="0"/>
                </a:moveTo>
                <a:cubicBezTo>
                  <a:pt x="107195" y="0"/>
                  <a:pt x="138113" y="30918"/>
                  <a:pt x="138113" y="69056"/>
                </a:cubicBezTo>
                <a:cubicBezTo>
                  <a:pt x="138113" y="89402"/>
                  <a:pt x="129197" y="108042"/>
                  <a:pt x="111776" y="124682"/>
                </a:cubicBezTo>
                <a:cubicBezTo>
                  <a:pt x="111439" y="125004"/>
                  <a:pt x="111203" y="125419"/>
                  <a:pt x="111100" y="125873"/>
                </a:cubicBezTo>
                <a:lnTo>
                  <a:pt x="106070" y="147618"/>
                </a:lnTo>
                <a:lnTo>
                  <a:pt x="32042" y="147618"/>
                </a:lnTo>
                <a:lnTo>
                  <a:pt x="27032" y="125873"/>
                </a:lnTo>
                <a:cubicBezTo>
                  <a:pt x="26926" y="125421"/>
                  <a:pt x="26691" y="125011"/>
                  <a:pt x="26356" y="124692"/>
                </a:cubicBezTo>
                <a:cubicBezTo>
                  <a:pt x="8925" y="108042"/>
                  <a:pt x="0" y="89402"/>
                  <a:pt x="0" y="69047"/>
                </a:cubicBezTo>
                <a:cubicBezTo>
                  <a:pt x="5" y="30912"/>
                  <a:pt x="30921" y="0"/>
                  <a:pt x="69056" y="0"/>
                </a:cubicBezTo>
                <a:close/>
              </a:path>
            </a:pathLst>
          </a:cu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28195583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42" presetClass="path" presetSubtype="0" decel="100000" fill="hold" grpId="1" nodeType="withEffect">
                                  <p:stCondLst>
                                    <p:cond delay="0"/>
                                  </p:stCondLst>
                                  <p:childTnLst>
                                    <p:animMotion origin="layout" path="M 2.5E-6 -0.03473 L 2.5E-6 4.07407E-6 " pathEditMode="relative" rAng="0" ptsTypes="AA">
                                      <p:cBhvr>
                                        <p:cTn id="9" dur="500" fill="hold"/>
                                        <p:tgtEl>
                                          <p:spTgt spid="17"/>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0405E-F294-A817-7E0D-3BCB80B8FAED}"/>
            </a:ext>
          </a:extLst>
        </p:cNvPr>
        <p:cNvGrpSpPr/>
        <p:nvPr/>
      </p:nvGrpSpPr>
      <p:grpSpPr>
        <a:xfrm>
          <a:off x="0" y="0"/>
          <a:ext cx="0" cy="0"/>
          <a:chOff x="0" y="0"/>
          <a:chExt cx="0" cy="0"/>
        </a:xfrm>
      </p:grpSpPr>
      <p:sp>
        <p:nvSpPr>
          <p:cNvPr id="111" name="Freeform: Shape 110">
            <a:extLst>
              <a:ext uri="{FF2B5EF4-FFF2-40B4-BE49-F238E27FC236}">
                <a16:creationId xmlns:a16="http://schemas.microsoft.com/office/drawing/2014/main" id="{447C22F5-9AF9-B686-DC4C-C558F803000C}"/>
              </a:ext>
            </a:extLst>
          </p:cNvPr>
          <p:cNvSpPr/>
          <p:nvPr/>
        </p:nvSpPr>
        <p:spPr bwMode="auto">
          <a:xfrm>
            <a:off x="0" y="0"/>
            <a:ext cx="6086053" cy="6864834"/>
          </a:xfrm>
          <a:custGeom>
            <a:avLst/>
            <a:gdLst>
              <a:gd name="connsiteX0" fmla="*/ 0 w 6086053"/>
              <a:gd name="connsiteY0" fmla="*/ 0 h 6864834"/>
              <a:gd name="connsiteX1" fmla="*/ 1290861 w 6086053"/>
              <a:gd name="connsiteY1" fmla="*/ 0 h 6864834"/>
              <a:gd name="connsiteX2" fmla="*/ 6086053 w 6086053"/>
              <a:gd name="connsiteY2" fmla="*/ 6858001 h 6864834"/>
              <a:gd name="connsiteX3" fmla="*/ 1290861 w 6086053"/>
              <a:gd name="connsiteY3" fmla="*/ 6858001 h 6864834"/>
              <a:gd name="connsiteX4" fmla="*/ 1290861 w 6086053"/>
              <a:gd name="connsiteY4" fmla="*/ 6864834 h 6864834"/>
              <a:gd name="connsiteX5" fmla="*/ 0 w 6086053"/>
              <a:gd name="connsiteY5" fmla="*/ 6864834 h 6864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86053" h="6864834">
                <a:moveTo>
                  <a:pt x="0" y="0"/>
                </a:moveTo>
                <a:lnTo>
                  <a:pt x="1290861" y="0"/>
                </a:lnTo>
                <a:lnTo>
                  <a:pt x="6086053" y="6858001"/>
                </a:lnTo>
                <a:lnTo>
                  <a:pt x="1290861" y="6858001"/>
                </a:lnTo>
                <a:lnTo>
                  <a:pt x="1290861" y="6864834"/>
                </a:lnTo>
                <a:lnTo>
                  <a:pt x="0" y="6864834"/>
                </a:lnTo>
                <a:close/>
              </a:path>
            </a:pathLst>
          </a:custGeom>
          <a:gradFill flip="none" rotWithShape="1">
            <a:gsLst>
              <a:gs pos="0">
                <a:srgbClr val="7FA6DC"/>
              </a:gs>
              <a:gs pos="40000">
                <a:schemeClr val="bg1">
                  <a:lumMod val="85000"/>
                </a:schemeClr>
              </a:gs>
              <a:gs pos="80000">
                <a:srgbClr val="FFFFFF"/>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16" name="Freeform: Shape 115">
            <a:extLst>
              <a:ext uri="{FF2B5EF4-FFF2-40B4-BE49-F238E27FC236}">
                <a16:creationId xmlns:a16="http://schemas.microsoft.com/office/drawing/2014/main" id="{0B941F74-4AFA-8829-555A-2E58FEE527E3}"/>
              </a:ext>
            </a:extLst>
          </p:cNvPr>
          <p:cNvSpPr/>
          <p:nvPr/>
        </p:nvSpPr>
        <p:spPr bwMode="auto">
          <a:xfrm>
            <a:off x="6058890" y="1"/>
            <a:ext cx="6133110" cy="6858000"/>
          </a:xfrm>
          <a:custGeom>
            <a:avLst/>
            <a:gdLst>
              <a:gd name="connsiteX0" fmla="*/ 4783825 w 6119306"/>
              <a:gd name="connsiteY0" fmla="*/ 0 h 6858001"/>
              <a:gd name="connsiteX1" fmla="*/ 4795192 w 6119306"/>
              <a:gd name="connsiteY1" fmla="*/ 0 h 6858001"/>
              <a:gd name="connsiteX2" fmla="*/ 6119306 w 6119306"/>
              <a:gd name="connsiteY2" fmla="*/ 0 h 6858001"/>
              <a:gd name="connsiteX3" fmla="*/ 6119306 w 6119306"/>
              <a:gd name="connsiteY3" fmla="*/ 6858000 h 6858001"/>
              <a:gd name="connsiteX4" fmla="*/ 4795192 w 6119306"/>
              <a:gd name="connsiteY4" fmla="*/ 6858000 h 6858001"/>
              <a:gd name="connsiteX5" fmla="*/ 4795192 w 6119306"/>
              <a:gd name="connsiteY5" fmla="*/ 6858001 h 6858001"/>
              <a:gd name="connsiteX6" fmla="*/ 0 w 6119306"/>
              <a:gd name="connsiteY6" fmla="*/ 6858001 h 6858001"/>
              <a:gd name="connsiteX7" fmla="*/ 4783825 w 6119306"/>
              <a:gd name="connsiteY7" fmla="*/ 1625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19306" h="6858001">
                <a:moveTo>
                  <a:pt x="4783825" y="0"/>
                </a:moveTo>
                <a:lnTo>
                  <a:pt x="4795192" y="0"/>
                </a:lnTo>
                <a:lnTo>
                  <a:pt x="6119306" y="0"/>
                </a:lnTo>
                <a:lnTo>
                  <a:pt x="6119306" y="6858000"/>
                </a:lnTo>
                <a:lnTo>
                  <a:pt x="4795192" y="6858000"/>
                </a:lnTo>
                <a:lnTo>
                  <a:pt x="4795192" y="6858001"/>
                </a:lnTo>
                <a:lnTo>
                  <a:pt x="0" y="6858001"/>
                </a:lnTo>
                <a:lnTo>
                  <a:pt x="4783825" y="16257"/>
                </a:lnTo>
                <a:close/>
              </a:path>
            </a:pathLst>
          </a:custGeom>
          <a:gradFill flip="none" rotWithShape="1">
            <a:gsLst>
              <a:gs pos="0">
                <a:srgbClr val="7FA6DC"/>
              </a:gs>
              <a:gs pos="40000">
                <a:schemeClr val="bg1">
                  <a:lumMod val="85000"/>
                </a:schemeClr>
              </a:gs>
              <a:gs pos="80000">
                <a:srgbClr val="FFFFFF"/>
              </a:gs>
            </a:gsLst>
            <a:lin ang="189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5A31B3BA-99C2-DD50-C4FE-206F2FC6A32E}"/>
              </a:ext>
            </a:extLst>
          </p:cNvPr>
          <p:cNvSpPr/>
          <p:nvPr/>
        </p:nvSpPr>
        <p:spPr>
          <a:xfrm>
            <a:off x="148707" y="702470"/>
            <a:ext cx="11931659" cy="6162363"/>
          </a:xfrm>
          <a:custGeom>
            <a:avLst/>
            <a:gdLst>
              <a:gd name="connsiteX0" fmla="*/ 4649258 w 9298516"/>
              <a:gd name="connsiteY0" fmla="*/ 0 h 5069050"/>
              <a:gd name="connsiteX1" fmla="*/ 9298516 w 9298516"/>
              <a:gd name="connsiteY1" fmla="*/ 4529866 h 5069050"/>
              <a:gd name="connsiteX2" fmla="*/ 9274512 w 9298516"/>
              <a:gd name="connsiteY2" fmla="*/ 4993019 h 5069050"/>
              <a:gd name="connsiteX3" fmla="*/ 9264596 w 9298516"/>
              <a:gd name="connsiteY3" fmla="*/ 5069050 h 5069050"/>
              <a:gd name="connsiteX4" fmla="*/ 33920 w 9298516"/>
              <a:gd name="connsiteY4" fmla="*/ 5069050 h 5069050"/>
              <a:gd name="connsiteX5" fmla="*/ 24004 w 9298516"/>
              <a:gd name="connsiteY5" fmla="*/ 4993019 h 5069050"/>
              <a:gd name="connsiteX6" fmla="*/ 0 w 9298516"/>
              <a:gd name="connsiteY6" fmla="*/ 4529866 h 5069050"/>
              <a:gd name="connsiteX7" fmla="*/ 4649258 w 9298516"/>
              <a:gd name="connsiteY7" fmla="*/ 0 h 506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98516" h="5069050">
                <a:moveTo>
                  <a:pt x="4649258" y="0"/>
                </a:moveTo>
                <a:cubicBezTo>
                  <a:pt x="7216972" y="0"/>
                  <a:pt x="9298516" y="2028090"/>
                  <a:pt x="9298516" y="4529866"/>
                </a:cubicBezTo>
                <a:cubicBezTo>
                  <a:pt x="9298516" y="4686227"/>
                  <a:pt x="9290385" y="4840738"/>
                  <a:pt x="9274512" y="4993019"/>
                </a:cubicBezTo>
                <a:lnTo>
                  <a:pt x="9264596" y="5069050"/>
                </a:lnTo>
                <a:lnTo>
                  <a:pt x="33920" y="5069050"/>
                </a:lnTo>
                <a:lnTo>
                  <a:pt x="24004" y="4993019"/>
                </a:lnTo>
                <a:cubicBezTo>
                  <a:pt x="8131" y="4840738"/>
                  <a:pt x="0" y="4686227"/>
                  <a:pt x="0" y="4529866"/>
                </a:cubicBezTo>
                <a:cubicBezTo>
                  <a:pt x="0" y="2028090"/>
                  <a:pt x="2081544" y="0"/>
                  <a:pt x="4649258" y="0"/>
                </a:cubicBezTo>
                <a:close/>
              </a:path>
            </a:pathLst>
          </a:custGeom>
          <a:gradFill>
            <a:gsLst>
              <a:gs pos="17000">
                <a:srgbClr val="1095E9">
                  <a:alpha val="10000"/>
                </a:srgbClr>
              </a:gs>
              <a:gs pos="87000">
                <a:srgbClr val="FA8D68">
                  <a:alpha val="10000"/>
                </a:srgbClr>
              </a:gs>
              <a:gs pos="66000">
                <a:srgbClr val="AE4ED8">
                  <a:alpha val="10000"/>
                </a:srgbClr>
              </a:gs>
              <a:gs pos="43000">
                <a:srgbClr val="6CB75F">
                  <a:alpha val="10000"/>
                </a:srgbClr>
              </a:gs>
            </a:gsLst>
            <a:lin ang="2700000" scaled="1"/>
          </a:gradFill>
          <a:ln>
            <a:noFill/>
          </a:ln>
          <a:effectLst>
            <a:outerShdw blurRad="165100" dist="12700" dir="15000000" algn="t"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DA18BED4-6591-195A-5948-D927D3FF6FF8}"/>
              </a:ext>
            </a:extLst>
          </p:cNvPr>
          <p:cNvSpPr/>
          <p:nvPr/>
        </p:nvSpPr>
        <p:spPr>
          <a:xfrm>
            <a:off x="1357934" y="1953791"/>
            <a:ext cx="9298516" cy="4904209"/>
          </a:xfrm>
          <a:custGeom>
            <a:avLst/>
            <a:gdLst>
              <a:gd name="connsiteX0" fmla="*/ 4649258 w 9298516"/>
              <a:gd name="connsiteY0" fmla="*/ 0 h 5069050"/>
              <a:gd name="connsiteX1" fmla="*/ 9298516 w 9298516"/>
              <a:gd name="connsiteY1" fmla="*/ 4529866 h 5069050"/>
              <a:gd name="connsiteX2" fmla="*/ 9274512 w 9298516"/>
              <a:gd name="connsiteY2" fmla="*/ 4993019 h 5069050"/>
              <a:gd name="connsiteX3" fmla="*/ 9264596 w 9298516"/>
              <a:gd name="connsiteY3" fmla="*/ 5069050 h 5069050"/>
              <a:gd name="connsiteX4" fmla="*/ 33920 w 9298516"/>
              <a:gd name="connsiteY4" fmla="*/ 5069050 h 5069050"/>
              <a:gd name="connsiteX5" fmla="*/ 24004 w 9298516"/>
              <a:gd name="connsiteY5" fmla="*/ 4993019 h 5069050"/>
              <a:gd name="connsiteX6" fmla="*/ 0 w 9298516"/>
              <a:gd name="connsiteY6" fmla="*/ 4529866 h 5069050"/>
              <a:gd name="connsiteX7" fmla="*/ 4649258 w 9298516"/>
              <a:gd name="connsiteY7" fmla="*/ 0 h 506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98516" h="5069050">
                <a:moveTo>
                  <a:pt x="4649258" y="0"/>
                </a:moveTo>
                <a:cubicBezTo>
                  <a:pt x="7216972" y="0"/>
                  <a:pt x="9298516" y="2028090"/>
                  <a:pt x="9298516" y="4529866"/>
                </a:cubicBezTo>
                <a:cubicBezTo>
                  <a:pt x="9298516" y="4686227"/>
                  <a:pt x="9290385" y="4840738"/>
                  <a:pt x="9274512" y="4993019"/>
                </a:cubicBezTo>
                <a:lnTo>
                  <a:pt x="9264596" y="5069050"/>
                </a:lnTo>
                <a:lnTo>
                  <a:pt x="33920" y="5069050"/>
                </a:lnTo>
                <a:lnTo>
                  <a:pt x="24004" y="4993019"/>
                </a:lnTo>
                <a:cubicBezTo>
                  <a:pt x="8131" y="4840738"/>
                  <a:pt x="0" y="4686227"/>
                  <a:pt x="0" y="4529866"/>
                </a:cubicBezTo>
                <a:cubicBezTo>
                  <a:pt x="0" y="2028090"/>
                  <a:pt x="2081544" y="0"/>
                  <a:pt x="4649258" y="0"/>
                </a:cubicBezTo>
                <a:close/>
              </a:path>
            </a:pathLst>
          </a:custGeom>
          <a:solidFill>
            <a:schemeClr val="bg1">
              <a:lumMod val="95000"/>
              <a:alpha val="70000"/>
            </a:schemeClr>
          </a:solidFill>
          <a:ln>
            <a:noFill/>
          </a:ln>
          <a:effectLst>
            <a:outerShdw blurRad="165100" dist="12700" dir="15000000" algn="t" rotWithShape="0">
              <a:schemeClr val="tx1">
                <a:lumMod val="65000"/>
                <a:lumOff val="3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21D1A901-70F4-647B-81BD-A1E750E1027F}"/>
              </a:ext>
            </a:extLst>
          </p:cNvPr>
          <p:cNvSpPr/>
          <p:nvPr/>
        </p:nvSpPr>
        <p:spPr>
          <a:xfrm>
            <a:off x="3235269" y="3604108"/>
            <a:ext cx="5494206" cy="3253892"/>
          </a:xfrm>
          <a:custGeom>
            <a:avLst/>
            <a:gdLst>
              <a:gd name="connsiteX0" fmla="*/ 2747103 w 5494206"/>
              <a:gd name="connsiteY0" fmla="*/ 0 h 3210486"/>
              <a:gd name="connsiteX1" fmla="*/ 5494206 w 5494206"/>
              <a:gd name="connsiteY1" fmla="*/ 2747103 h 3210486"/>
              <a:gd name="connsiteX2" fmla="*/ 5480023 w 5494206"/>
              <a:gd name="connsiteY2" fmla="*/ 3027979 h 3210486"/>
              <a:gd name="connsiteX3" fmla="*/ 5452169 w 5494206"/>
              <a:gd name="connsiteY3" fmla="*/ 3210486 h 3210486"/>
              <a:gd name="connsiteX4" fmla="*/ 42037 w 5494206"/>
              <a:gd name="connsiteY4" fmla="*/ 3210486 h 3210486"/>
              <a:gd name="connsiteX5" fmla="*/ 14183 w 5494206"/>
              <a:gd name="connsiteY5" fmla="*/ 3027979 h 3210486"/>
              <a:gd name="connsiteX6" fmla="*/ 0 w 5494206"/>
              <a:gd name="connsiteY6" fmla="*/ 2747103 h 3210486"/>
              <a:gd name="connsiteX7" fmla="*/ 2747103 w 5494206"/>
              <a:gd name="connsiteY7" fmla="*/ 0 h 3210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94206" h="3210486">
                <a:moveTo>
                  <a:pt x="2747103" y="0"/>
                </a:moveTo>
                <a:cubicBezTo>
                  <a:pt x="4264286" y="0"/>
                  <a:pt x="5494206" y="1229920"/>
                  <a:pt x="5494206" y="2747103"/>
                </a:cubicBezTo>
                <a:cubicBezTo>
                  <a:pt x="5494206" y="2841927"/>
                  <a:pt x="5489402" y="2935629"/>
                  <a:pt x="5480023" y="3027979"/>
                </a:cubicBezTo>
                <a:lnTo>
                  <a:pt x="5452169" y="3210486"/>
                </a:lnTo>
                <a:lnTo>
                  <a:pt x="42037" y="3210486"/>
                </a:lnTo>
                <a:lnTo>
                  <a:pt x="14183" y="3027979"/>
                </a:lnTo>
                <a:cubicBezTo>
                  <a:pt x="4805" y="2935629"/>
                  <a:pt x="0" y="2841927"/>
                  <a:pt x="0" y="2747103"/>
                </a:cubicBezTo>
                <a:cubicBezTo>
                  <a:pt x="0" y="1229920"/>
                  <a:pt x="1229920" y="0"/>
                  <a:pt x="2747103" y="0"/>
                </a:cubicBezTo>
                <a:close/>
              </a:path>
            </a:pathLst>
          </a:custGeom>
          <a:gradFill flip="none" rotWithShape="1">
            <a:gsLst>
              <a:gs pos="0">
                <a:srgbClr val="6CB4F8">
                  <a:alpha val="70000"/>
                </a:srgbClr>
              </a:gs>
              <a:gs pos="50000">
                <a:srgbClr val="70A3F3">
                  <a:alpha val="70000"/>
                </a:srgbClr>
              </a:gs>
              <a:gs pos="100000">
                <a:srgbClr val="6D88EC">
                  <a:alpha val="70000"/>
                </a:srgbClr>
              </a:gs>
            </a:gsLst>
            <a:path path="circle">
              <a:fillToRect l="50000" t="50000" r="50000" b="50000"/>
            </a:path>
            <a:tileRect/>
          </a:gradFill>
          <a:ln>
            <a:noFill/>
          </a:ln>
          <a:effectLst>
            <a:outerShdw blurRad="127000" dist="25400" dir="15000000" sx="99000" sy="99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D7828008-7228-30AA-073F-7E0EC417D143}"/>
              </a:ext>
            </a:extLst>
          </p:cNvPr>
          <p:cNvSpPr/>
          <p:nvPr/>
        </p:nvSpPr>
        <p:spPr>
          <a:xfrm>
            <a:off x="4470350" y="4853906"/>
            <a:ext cx="2965520" cy="2010928"/>
          </a:xfrm>
          <a:custGeom>
            <a:avLst/>
            <a:gdLst>
              <a:gd name="connsiteX0" fmla="*/ 1482760 w 2965520"/>
              <a:gd name="connsiteY0" fmla="*/ 0 h 1960689"/>
              <a:gd name="connsiteX1" fmla="*/ 2965520 w 2965520"/>
              <a:gd name="connsiteY1" fmla="*/ 1502228 h 1960689"/>
              <a:gd name="connsiteX2" fmla="*/ 2898858 w 2965520"/>
              <a:gd name="connsiteY2" fmla="*/ 1948945 h 1960689"/>
              <a:gd name="connsiteX3" fmla="*/ 2894616 w 2965520"/>
              <a:gd name="connsiteY3" fmla="*/ 1960689 h 1960689"/>
              <a:gd name="connsiteX4" fmla="*/ 70905 w 2965520"/>
              <a:gd name="connsiteY4" fmla="*/ 1960689 h 1960689"/>
              <a:gd name="connsiteX5" fmla="*/ 66662 w 2965520"/>
              <a:gd name="connsiteY5" fmla="*/ 1948945 h 1960689"/>
              <a:gd name="connsiteX6" fmla="*/ 0 w 2965520"/>
              <a:gd name="connsiteY6" fmla="*/ 1502228 h 1960689"/>
              <a:gd name="connsiteX7" fmla="*/ 1482760 w 2965520"/>
              <a:gd name="connsiteY7" fmla="*/ 0 h 1960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65520" h="1960689">
                <a:moveTo>
                  <a:pt x="1482760" y="0"/>
                </a:moveTo>
                <a:cubicBezTo>
                  <a:pt x="2301666" y="0"/>
                  <a:pt x="2965520" y="672570"/>
                  <a:pt x="2965520" y="1502228"/>
                </a:cubicBezTo>
                <a:cubicBezTo>
                  <a:pt x="2965520" y="1657789"/>
                  <a:pt x="2942182" y="1807827"/>
                  <a:pt x="2898858" y="1948945"/>
                </a:cubicBezTo>
                <a:lnTo>
                  <a:pt x="2894616" y="1960689"/>
                </a:lnTo>
                <a:lnTo>
                  <a:pt x="70905" y="1960689"/>
                </a:lnTo>
                <a:lnTo>
                  <a:pt x="66662" y="1948945"/>
                </a:lnTo>
                <a:cubicBezTo>
                  <a:pt x="23339" y="1807827"/>
                  <a:pt x="0" y="1657789"/>
                  <a:pt x="0" y="1502228"/>
                </a:cubicBezTo>
                <a:cubicBezTo>
                  <a:pt x="0" y="672570"/>
                  <a:pt x="663854" y="0"/>
                  <a:pt x="1482760" y="0"/>
                </a:cubicBezTo>
                <a:close/>
              </a:path>
            </a:pathLst>
          </a:custGeom>
          <a:solidFill>
            <a:schemeClr val="bg1">
              <a:alpha val="71000"/>
            </a:schemeClr>
          </a:solidFill>
          <a:ln w="10795" cap="flat" cmpd="sng" algn="ctr">
            <a:noFill/>
            <a:prstDash val="solid"/>
          </a:ln>
          <a:effectLst>
            <a:outerShdw blurRad="50800" dist="38100" dir="8100000" algn="tr" rotWithShape="0">
              <a:prstClr val="black">
                <a:alpha val="40000"/>
              </a:prstClr>
            </a:outerShdw>
          </a:effectLst>
        </p:spPr>
        <p:style>
          <a:lnRef idx="0">
            <a:scrgbClr r="0" g="0" b="0"/>
          </a:lnRef>
          <a:fillRef idx="0">
            <a:scrgbClr r="0" g="0" b="0"/>
          </a:fillRef>
          <a:effectRef idx="0">
            <a:scrgbClr r="0" g="0" b="0"/>
          </a:effectRef>
          <a:fontRef idx="major"/>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j-ea"/>
              <a:cs typeface="+mj-cs"/>
            </a:endParaRPr>
          </a:p>
        </p:txBody>
      </p:sp>
      <p:grpSp>
        <p:nvGrpSpPr>
          <p:cNvPr id="23" name="Group 22">
            <a:extLst>
              <a:ext uri="{FF2B5EF4-FFF2-40B4-BE49-F238E27FC236}">
                <a16:creationId xmlns:a16="http://schemas.microsoft.com/office/drawing/2014/main" id="{10A0F486-4515-C272-15B2-38971775BA84}"/>
              </a:ext>
            </a:extLst>
          </p:cNvPr>
          <p:cNvGrpSpPr/>
          <p:nvPr/>
        </p:nvGrpSpPr>
        <p:grpSpPr>
          <a:xfrm>
            <a:off x="5168358" y="5076549"/>
            <a:ext cx="1614751" cy="1650657"/>
            <a:chOff x="5190639" y="268375"/>
            <a:chExt cx="1614751" cy="1650657"/>
          </a:xfrm>
        </p:grpSpPr>
        <p:pic>
          <p:nvPicPr>
            <p:cNvPr id="19" name="Picture 18" descr="A rainbow colored logo on a black background&#10;&#10;Description automatically generated">
              <a:extLst>
                <a:ext uri="{FF2B5EF4-FFF2-40B4-BE49-F238E27FC236}">
                  <a16:creationId xmlns:a16="http://schemas.microsoft.com/office/drawing/2014/main" id="{EA102D75-A46A-BE07-18FC-2B9D5CE7494F}"/>
                </a:ext>
              </a:extLst>
            </p:cNvPr>
            <p:cNvPicPr>
              <a:picLocks noChangeAspect="1"/>
            </p:cNvPicPr>
            <p:nvPr/>
          </p:nvPicPr>
          <p:blipFill>
            <a:blip r:embed="rId3"/>
            <a:stretch>
              <a:fillRect/>
            </a:stretch>
          </p:blipFill>
          <p:spPr>
            <a:xfrm>
              <a:off x="5421082" y="268375"/>
              <a:ext cx="1108618" cy="1108618"/>
            </a:xfrm>
            <a:prstGeom prst="rect">
              <a:avLst/>
            </a:prstGeom>
          </p:spPr>
        </p:pic>
        <p:sp>
          <p:nvSpPr>
            <p:cNvPr id="22" name="TextBox 21">
              <a:extLst>
                <a:ext uri="{FF2B5EF4-FFF2-40B4-BE49-F238E27FC236}">
                  <a16:creationId xmlns:a16="http://schemas.microsoft.com/office/drawing/2014/main" id="{A812431B-9860-D667-42DD-D82DE284C3D0}"/>
                </a:ext>
              </a:extLst>
            </p:cNvPr>
            <p:cNvSpPr txBox="1"/>
            <p:nvPr/>
          </p:nvSpPr>
          <p:spPr>
            <a:xfrm>
              <a:off x="5190639" y="1395812"/>
              <a:ext cx="1614751" cy="52322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w="3175">
                    <a:noFill/>
                  </a:ln>
                  <a:solidFill>
                    <a:srgbClr val="000000">
                      <a:lumMod val="75000"/>
                      <a:lumOff val="25000"/>
                    </a:srgbClr>
                  </a:solidFill>
                  <a:effectLst/>
                  <a:uLnTx/>
                  <a:uFillTx/>
                  <a:latin typeface="Segoe UI Semibold" panose="020B0502040204020203" pitchFamily="34" charset="0"/>
                  <a:ea typeface="+mn-ea"/>
                  <a:cs typeface="Segoe UI" panose="020B0502040204020203" pitchFamily="34" charset="0"/>
                </a:rPr>
                <a:t>Microsoft 365 Copilot</a:t>
              </a:r>
            </a:p>
          </p:txBody>
        </p:sp>
      </p:grpSp>
      <p:sp>
        <p:nvSpPr>
          <p:cNvPr id="42" name="TextBox 41">
            <a:extLst>
              <a:ext uri="{FF2B5EF4-FFF2-40B4-BE49-F238E27FC236}">
                <a16:creationId xmlns:a16="http://schemas.microsoft.com/office/drawing/2014/main" id="{3D628419-AB5D-7853-D228-538510476FEE}"/>
              </a:ext>
            </a:extLst>
          </p:cNvPr>
          <p:cNvSpPr txBox="1"/>
          <p:nvPr/>
        </p:nvSpPr>
        <p:spPr>
          <a:xfrm>
            <a:off x="160158" y="162713"/>
            <a:ext cx="7799153" cy="830997"/>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4F51B4"/>
                </a:solidFill>
                <a:effectLst/>
                <a:uLnTx/>
                <a:uFillTx/>
                <a:latin typeface="Segoe UI Semibold" panose="020B0702040204020203" pitchFamily="34" charset="0"/>
                <a:ea typeface="+mn-ea"/>
                <a:cs typeface="Segoe UI Semibold" panose="020B0702040204020203" pitchFamily="34" charset="0"/>
              </a:rPr>
              <a:t>Building agents in Microsoft 365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lumMod val="75000"/>
                    <a:lumOff val="25000"/>
                  </a:srgbClr>
                </a:solidFill>
                <a:effectLst/>
                <a:uLnTx/>
                <a:uFillTx/>
                <a:latin typeface="Segoe UI Semibold" panose="020B0702040204020203" pitchFamily="34" charset="0"/>
                <a:ea typeface="+mn-ea"/>
                <a:cs typeface="Segoe UI Semibold" panose="020B0702040204020203" pitchFamily="34" charset="0"/>
              </a:rPr>
              <a:t>Extending Microsoft 365 Copilot</a:t>
            </a:r>
            <a:endParaRPr kumimoji="0" lang="en-US" sz="1200" b="0" i="0" u="none" strike="noStrike" kern="120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endParaRPr>
          </a:p>
        </p:txBody>
      </p:sp>
      <p:sp>
        <p:nvSpPr>
          <p:cNvPr id="117" name="TextBox 116">
            <a:extLst>
              <a:ext uri="{FF2B5EF4-FFF2-40B4-BE49-F238E27FC236}">
                <a16:creationId xmlns:a16="http://schemas.microsoft.com/office/drawing/2014/main" id="{008F3C63-3B11-BD96-D31C-0A3D251E94C2}"/>
              </a:ext>
            </a:extLst>
          </p:cNvPr>
          <p:cNvSpPr txBox="1"/>
          <p:nvPr/>
        </p:nvSpPr>
        <p:spPr>
          <a:xfrm rot="18000000">
            <a:off x="802632" y="3849322"/>
            <a:ext cx="1144544" cy="369332"/>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lumMod val="75000"/>
                    <a:lumOff val="25000"/>
                  </a:srgbClr>
                </a:solidFill>
                <a:effectLst/>
                <a:uLnTx/>
                <a:uFillTx/>
                <a:latin typeface="Segoe UI"/>
                <a:ea typeface="+mn-ea"/>
                <a:cs typeface="+mn-cs"/>
              </a:rPr>
              <a:t>no-code</a:t>
            </a:r>
          </a:p>
        </p:txBody>
      </p:sp>
      <p:sp>
        <p:nvSpPr>
          <p:cNvPr id="119" name="TextBox 118">
            <a:extLst>
              <a:ext uri="{FF2B5EF4-FFF2-40B4-BE49-F238E27FC236}">
                <a16:creationId xmlns:a16="http://schemas.microsoft.com/office/drawing/2014/main" id="{DEF3A4A5-25A2-6ABA-3303-7054CEC3D8C9}"/>
              </a:ext>
            </a:extLst>
          </p:cNvPr>
          <p:cNvSpPr txBox="1"/>
          <p:nvPr/>
        </p:nvSpPr>
        <p:spPr>
          <a:xfrm rot="3600000" flipH="1">
            <a:off x="10277564" y="3871428"/>
            <a:ext cx="1258358" cy="369332"/>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lumMod val="75000"/>
                    <a:lumOff val="25000"/>
                  </a:srgbClr>
                </a:solidFill>
                <a:effectLst/>
                <a:uLnTx/>
                <a:uFillTx/>
                <a:latin typeface="Segoe UI"/>
                <a:ea typeface="+mn-ea"/>
                <a:cs typeface="+mn-cs"/>
              </a:rPr>
              <a:t>pro-code</a:t>
            </a:r>
          </a:p>
        </p:txBody>
      </p:sp>
      <p:sp>
        <p:nvSpPr>
          <p:cNvPr id="120" name="TextBox 119">
            <a:extLst>
              <a:ext uri="{FF2B5EF4-FFF2-40B4-BE49-F238E27FC236}">
                <a16:creationId xmlns:a16="http://schemas.microsoft.com/office/drawing/2014/main" id="{6F151D25-F187-BC1E-5D6F-05DAB21D04D8}"/>
              </a:ext>
            </a:extLst>
          </p:cNvPr>
          <p:cNvSpPr txBox="1"/>
          <p:nvPr/>
        </p:nvSpPr>
        <p:spPr>
          <a:xfrm flipH="1">
            <a:off x="5405149" y="1196278"/>
            <a:ext cx="1267976" cy="369332"/>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lumMod val="75000"/>
                    <a:lumOff val="25000"/>
                  </a:srgbClr>
                </a:solidFill>
                <a:effectLst/>
                <a:uLnTx/>
                <a:uFillTx/>
                <a:latin typeface="Segoe UI"/>
                <a:ea typeface="+mn-ea"/>
                <a:cs typeface="+mn-cs"/>
              </a:rPr>
              <a:t>low-code</a:t>
            </a:r>
          </a:p>
        </p:txBody>
      </p:sp>
      <p:sp>
        <p:nvSpPr>
          <p:cNvPr id="170" name="Freeform: Shape 169">
            <a:extLst>
              <a:ext uri="{FF2B5EF4-FFF2-40B4-BE49-F238E27FC236}">
                <a16:creationId xmlns:a16="http://schemas.microsoft.com/office/drawing/2014/main" id="{B97E9CDC-C7A4-BFF9-F923-8EBB6B4399EF}"/>
              </a:ext>
            </a:extLst>
          </p:cNvPr>
          <p:cNvSpPr/>
          <p:nvPr/>
        </p:nvSpPr>
        <p:spPr bwMode="auto">
          <a:xfrm>
            <a:off x="-3178" y="2310982"/>
            <a:ext cx="94009" cy="2249952"/>
          </a:xfrm>
          <a:custGeom>
            <a:avLst/>
            <a:gdLst>
              <a:gd name="connsiteX0" fmla="*/ 0 w 145503"/>
              <a:gd name="connsiteY0" fmla="*/ 0 h 1981769"/>
              <a:gd name="connsiteX1" fmla="*/ 89017 w 145503"/>
              <a:gd name="connsiteY1" fmla="*/ 0 h 1981769"/>
              <a:gd name="connsiteX2" fmla="*/ 145503 w 145503"/>
              <a:gd name="connsiteY2" fmla="*/ 56486 h 1981769"/>
              <a:gd name="connsiteX3" fmla="*/ 145503 w 145503"/>
              <a:gd name="connsiteY3" fmla="*/ 1925283 h 1981769"/>
              <a:gd name="connsiteX4" fmla="*/ 89017 w 145503"/>
              <a:gd name="connsiteY4" fmla="*/ 1981769 h 1981769"/>
              <a:gd name="connsiteX5" fmla="*/ 0 w 145503"/>
              <a:gd name="connsiteY5" fmla="*/ 1981769 h 1981769"/>
              <a:gd name="connsiteX6" fmla="*/ 0 w 145503"/>
              <a:gd name="connsiteY6" fmla="*/ 0 h 1981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03" h="1981769">
                <a:moveTo>
                  <a:pt x="0" y="0"/>
                </a:moveTo>
                <a:lnTo>
                  <a:pt x="89017" y="0"/>
                </a:lnTo>
                <a:cubicBezTo>
                  <a:pt x="120213" y="0"/>
                  <a:pt x="145503" y="25290"/>
                  <a:pt x="145503" y="56486"/>
                </a:cubicBezTo>
                <a:lnTo>
                  <a:pt x="145503" y="1925283"/>
                </a:lnTo>
                <a:cubicBezTo>
                  <a:pt x="145503" y="1956479"/>
                  <a:pt x="120213" y="1981769"/>
                  <a:pt x="89017" y="1981769"/>
                </a:cubicBezTo>
                <a:lnTo>
                  <a:pt x="0" y="1981769"/>
                </a:lnTo>
                <a:lnTo>
                  <a:pt x="0" y="0"/>
                </a:lnTo>
                <a:close/>
              </a:path>
            </a:pathLst>
          </a:custGeom>
          <a:gradFill flip="none" rotWithShape="1">
            <a:gsLst>
              <a:gs pos="0">
                <a:srgbClr val="6CB4F8">
                  <a:alpha val="70000"/>
                </a:srgbClr>
              </a:gs>
              <a:gs pos="50000">
                <a:srgbClr val="70A3F3">
                  <a:alpha val="70000"/>
                </a:srgbClr>
              </a:gs>
              <a:gs pos="100000">
                <a:srgbClr val="6D88EC">
                  <a:alpha val="70000"/>
                </a:srgbClr>
              </a:gs>
            </a:gsLst>
            <a:path path="circle">
              <a:fillToRect l="50000" t="50000" r="50000" b="50000"/>
            </a:path>
            <a:tileRect/>
          </a:gradFill>
          <a:ln>
            <a:noFill/>
          </a:ln>
          <a:effectLst>
            <a:outerShdw blurRad="127000" dist="25400" dir="15000000" sx="99000" sy="99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A2A39EA2-473D-E1FF-6790-25F7BBFC745B}"/>
              </a:ext>
            </a:extLst>
          </p:cNvPr>
          <p:cNvSpPr/>
          <p:nvPr/>
        </p:nvSpPr>
        <p:spPr bwMode="auto">
          <a:xfrm flipH="1">
            <a:off x="12095545" y="2448100"/>
            <a:ext cx="94009" cy="2249952"/>
          </a:xfrm>
          <a:custGeom>
            <a:avLst/>
            <a:gdLst>
              <a:gd name="connsiteX0" fmla="*/ 0 w 145503"/>
              <a:gd name="connsiteY0" fmla="*/ 0 h 1981769"/>
              <a:gd name="connsiteX1" fmla="*/ 89017 w 145503"/>
              <a:gd name="connsiteY1" fmla="*/ 0 h 1981769"/>
              <a:gd name="connsiteX2" fmla="*/ 145503 w 145503"/>
              <a:gd name="connsiteY2" fmla="*/ 56486 h 1981769"/>
              <a:gd name="connsiteX3" fmla="*/ 145503 w 145503"/>
              <a:gd name="connsiteY3" fmla="*/ 1925283 h 1981769"/>
              <a:gd name="connsiteX4" fmla="*/ 89017 w 145503"/>
              <a:gd name="connsiteY4" fmla="*/ 1981769 h 1981769"/>
              <a:gd name="connsiteX5" fmla="*/ 0 w 145503"/>
              <a:gd name="connsiteY5" fmla="*/ 1981769 h 1981769"/>
              <a:gd name="connsiteX6" fmla="*/ 0 w 145503"/>
              <a:gd name="connsiteY6" fmla="*/ 0 h 1981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03" h="1981769">
                <a:moveTo>
                  <a:pt x="0" y="0"/>
                </a:moveTo>
                <a:lnTo>
                  <a:pt x="89017" y="0"/>
                </a:lnTo>
                <a:cubicBezTo>
                  <a:pt x="120213" y="0"/>
                  <a:pt x="145503" y="25290"/>
                  <a:pt x="145503" y="56486"/>
                </a:cubicBezTo>
                <a:lnTo>
                  <a:pt x="145503" y="1925283"/>
                </a:lnTo>
                <a:cubicBezTo>
                  <a:pt x="145503" y="1956479"/>
                  <a:pt x="120213" y="1981769"/>
                  <a:pt x="89017" y="1981769"/>
                </a:cubicBezTo>
                <a:lnTo>
                  <a:pt x="0" y="1981769"/>
                </a:lnTo>
                <a:lnTo>
                  <a:pt x="0" y="0"/>
                </a:lnTo>
                <a:close/>
              </a:path>
            </a:pathLst>
          </a:custGeom>
          <a:gradFill flip="none" rotWithShape="1">
            <a:gsLst>
              <a:gs pos="0">
                <a:srgbClr val="FC9C5F">
                  <a:alpha val="40000"/>
                </a:srgbClr>
              </a:gs>
              <a:gs pos="50000">
                <a:srgbClr val="F0588B">
                  <a:alpha val="40000"/>
                </a:srgbClr>
              </a:gs>
              <a:gs pos="100000">
                <a:srgbClr val="FC9C5F">
                  <a:alpha val="40000"/>
                </a:srgbClr>
              </a:gs>
            </a:gsLst>
            <a:path path="circle">
              <a:fillToRect l="50000" t="50000" r="50000" b="50000"/>
            </a:path>
            <a:tileRect/>
          </a:gradFill>
          <a:ln>
            <a:noFill/>
          </a:ln>
          <a:effectLst>
            <a:outerShdw blurRad="127000" dist="25400" dir="15000000" sx="99000" sy="99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mn-ea"/>
              <a:cs typeface="+mn-cs"/>
            </a:endParaRPr>
          </a:p>
        </p:txBody>
      </p:sp>
      <p:sp>
        <p:nvSpPr>
          <p:cNvPr id="173" name="Freeform: Shape 172">
            <a:extLst>
              <a:ext uri="{FF2B5EF4-FFF2-40B4-BE49-F238E27FC236}">
                <a16:creationId xmlns:a16="http://schemas.microsoft.com/office/drawing/2014/main" id="{A6287E4E-8318-E78E-C8D1-4057ACDE1A7F}"/>
              </a:ext>
            </a:extLst>
          </p:cNvPr>
          <p:cNvSpPr/>
          <p:nvPr/>
        </p:nvSpPr>
        <p:spPr bwMode="auto">
          <a:xfrm rot="16200000" flipH="1">
            <a:off x="5929684" y="-1085262"/>
            <a:ext cx="94009" cy="2249952"/>
          </a:xfrm>
          <a:custGeom>
            <a:avLst/>
            <a:gdLst>
              <a:gd name="connsiteX0" fmla="*/ 0 w 145503"/>
              <a:gd name="connsiteY0" fmla="*/ 0 h 1981769"/>
              <a:gd name="connsiteX1" fmla="*/ 89017 w 145503"/>
              <a:gd name="connsiteY1" fmla="*/ 0 h 1981769"/>
              <a:gd name="connsiteX2" fmla="*/ 145503 w 145503"/>
              <a:gd name="connsiteY2" fmla="*/ 56486 h 1981769"/>
              <a:gd name="connsiteX3" fmla="*/ 145503 w 145503"/>
              <a:gd name="connsiteY3" fmla="*/ 1925283 h 1981769"/>
              <a:gd name="connsiteX4" fmla="*/ 89017 w 145503"/>
              <a:gd name="connsiteY4" fmla="*/ 1981769 h 1981769"/>
              <a:gd name="connsiteX5" fmla="*/ 0 w 145503"/>
              <a:gd name="connsiteY5" fmla="*/ 1981769 h 1981769"/>
              <a:gd name="connsiteX6" fmla="*/ 0 w 145503"/>
              <a:gd name="connsiteY6" fmla="*/ 0 h 1981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503" h="1981769">
                <a:moveTo>
                  <a:pt x="0" y="0"/>
                </a:moveTo>
                <a:lnTo>
                  <a:pt x="89017" y="0"/>
                </a:lnTo>
                <a:cubicBezTo>
                  <a:pt x="120213" y="0"/>
                  <a:pt x="145503" y="25290"/>
                  <a:pt x="145503" y="56486"/>
                </a:cubicBezTo>
                <a:lnTo>
                  <a:pt x="145503" y="1925283"/>
                </a:lnTo>
                <a:cubicBezTo>
                  <a:pt x="145503" y="1956479"/>
                  <a:pt x="120213" y="1981769"/>
                  <a:pt x="89017" y="1981769"/>
                </a:cubicBezTo>
                <a:lnTo>
                  <a:pt x="0" y="1981769"/>
                </a:lnTo>
                <a:lnTo>
                  <a:pt x="0" y="0"/>
                </a:lnTo>
                <a:close/>
              </a:path>
            </a:pathLst>
          </a:custGeom>
          <a:gradFill flip="none" rotWithShape="1">
            <a:gsLst>
              <a:gs pos="0">
                <a:srgbClr val="65B664">
                  <a:alpha val="40000"/>
                </a:srgbClr>
              </a:gs>
              <a:gs pos="50000">
                <a:srgbClr val="41AB8D">
                  <a:alpha val="40000"/>
                </a:srgbClr>
              </a:gs>
              <a:gs pos="100000">
                <a:srgbClr val="65B664">
                  <a:alpha val="40000"/>
                </a:srgbClr>
              </a:gs>
            </a:gsLst>
            <a:path path="circle">
              <a:fillToRect l="50000" t="50000" r="50000" b="50000"/>
            </a:path>
            <a:tileRect/>
          </a:gradFill>
          <a:ln>
            <a:noFill/>
          </a:ln>
          <a:effectLst>
            <a:outerShdw blurRad="127000" dist="25400" dir="15000000" sx="99000" sy="99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mn-ea"/>
              <a:cs typeface="+mn-cs"/>
            </a:endParaRPr>
          </a:p>
        </p:txBody>
      </p:sp>
      <p:grpSp>
        <p:nvGrpSpPr>
          <p:cNvPr id="45" name="Group 44">
            <a:extLst>
              <a:ext uri="{FF2B5EF4-FFF2-40B4-BE49-F238E27FC236}">
                <a16:creationId xmlns:a16="http://schemas.microsoft.com/office/drawing/2014/main" id="{D175A07A-DD45-C026-BA00-3FD227715B7F}"/>
              </a:ext>
            </a:extLst>
          </p:cNvPr>
          <p:cNvGrpSpPr>
            <a:grpSpLocks noChangeAspect="1"/>
          </p:cNvGrpSpPr>
          <p:nvPr/>
        </p:nvGrpSpPr>
        <p:grpSpPr>
          <a:xfrm>
            <a:off x="1721412" y="4112809"/>
            <a:ext cx="1718786" cy="1482194"/>
            <a:chOff x="1720219" y="4068068"/>
            <a:chExt cx="1873543" cy="1615649"/>
          </a:xfrm>
        </p:grpSpPr>
        <p:grpSp>
          <p:nvGrpSpPr>
            <p:cNvPr id="2" name="Group 1">
              <a:extLst>
                <a:ext uri="{FF2B5EF4-FFF2-40B4-BE49-F238E27FC236}">
                  <a16:creationId xmlns:a16="http://schemas.microsoft.com/office/drawing/2014/main" id="{CB4613C4-DCA3-A8B8-0735-59CE84CBBAB7}"/>
                </a:ext>
              </a:extLst>
            </p:cNvPr>
            <p:cNvGrpSpPr>
              <a:grpSpLocks noChangeAspect="1"/>
            </p:cNvGrpSpPr>
            <p:nvPr/>
          </p:nvGrpSpPr>
          <p:grpSpPr>
            <a:xfrm>
              <a:off x="2010059" y="4068068"/>
              <a:ext cx="1280160" cy="1280160"/>
              <a:chOff x="3879617" y="2676226"/>
              <a:chExt cx="931487" cy="931487"/>
            </a:xfrm>
          </p:grpSpPr>
          <p:sp>
            <p:nvSpPr>
              <p:cNvPr id="4" name="Oval 3">
                <a:extLst>
                  <a:ext uri="{FF2B5EF4-FFF2-40B4-BE49-F238E27FC236}">
                    <a16:creationId xmlns:a16="http://schemas.microsoft.com/office/drawing/2014/main" id="{28742395-E27F-E577-5B8F-2CFD7BC24498}"/>
                  </a:ext>
                </a:extLst>
              </p:cNvPr>
              <p:cNvSpPr/>
              <p:nvPr/>
            </p:nvSpPr>
            <p:spPr>
              <a:xfrm>
                <a:off x="3879617" y="2676226"/>
                <a:ext cx="931487" cy="931487"/>
              </a:xfrm>
              <a:prstGeom prst="ellipse">
                <a:avLst/>
              </a:prstGeom>
              <a:solidFill>
                <a:srgbClr val="FFFFFF"/>
              </a:solidFill>
              <a:ln w="10795" cap="flat" cmpd="sng" algn="ctr">
                <a:noFill/>
                <a:prstDash val="solid"/>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ajor"/>
            </p:style>
            <p:txBody>
              <a:bodyPr lIns="0" tIns="18288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a:ea typeface="+mj-ea"/>
                  <a:cs typeface="+mj-cs"/>
                </a:endParaRPr>
              </a:p>
            </p:txBody>
          </p:sp>
          <p:pic>
            <p:nvPicPr>
              <p:cNvPr id="5" name="Picture 4" descr="A close up of a sign&#10;&#10;Description automatically generated">
                <a:extLst>
                  <a:ext uri="{FF2B5EF4-FFF2-40B4-BE49-F238E27FC236}">
                    <a16:creationId xmlns:a16="http://schemas.microsoft.com/office/drawing/2014/main" id="{5C5ADB69-5732-E17E-A863-5BE044E313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0628" y="2914832"/>
                <a:ext cx="464028" cy="464028"/>
              </a:xfrm>
              <a:prstGeom prst="rect">
                <a:avLst/>
              </a:prstGeom>
            </p:spPr>
          </p:pic>
        </p:grpSp>
        <p:sp>
          <p:nvSpPr>
            <p:cNvPr id="43" name="TextBox 42">
              <a:extLst>
                <a:ext uri="{FF2B5EF4-FFF2-40B4-BE49-F238E27FC236}">
                  <a16:creationId xmlns:a16="http://schemas.microsoft.com/office/drawing/2014/main" id="{E313EAB2-5A87-F0EB-3487-78B9FE77581B}"/>
                </a:ext>
              </a:extLst>
            </p:cNvPr>
            <p:cNvSpPr txBox="1"/>
            <p:nvPr/>
          </p:nvSpPr>
          <p:spPr>
            <a:xfrm>
              <a:off x="1720219" y="5348228"/>
              <a:ext cx="1873543" cy="335489"/>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w="3175">
                    <a:noFill/>
                  </a:ln>
                  <a:solidFill>
                    <a:srgbClr val="000000">
                      <a:lumMod val="75000"/>
                      <a:lumOff val="25000"/>
                    </a:srgbClr>
                  </a:solidFill>
                  <a:effectLst/>
                  <a:uLnTx/>
                  <a:uFillTx/>
                  <a:latin typeface="Segoe UI Semibold" panose="020B0502040204020203" pitchFamily="34" charset="0"/>
                  <a:ea typeface="+mn-ea"/>
                  <a:cs typeface="Segoe UI" panose="020B0502040204020203" pitchFamily="34" charset="0"/>
                </a:rPr>
                <a:t>SharePoint</a:t>
              </a:r>
              <a:r>
                <a:rPr kumimoji="0" lang="en-US" sz="900" b="0" i="0" u="none" strike="noStrike" kern="1200" cap="none" spc="0" normalizeH="0" baseline="0" noProof="0">
                  <a:ln>
                    <a:noFill/>
                  </a:ln>
                  <a:solidFill>
                    <a:srgbClr val="000000">
                      <a:lumMod val="75000"/>
                      <a:lumOff val="25000"/>
                    </a:srgbClr>
                  </a:solidFill>
                  <a:effectLst/>
                  <a:uLnTx/>
                  <a:uFillTx/>
                  <a:latin typeface="Segoe UI" panose="020B0502040204020203" pitchFamily="34" charset="0"/>
                  <a:ea typeface="+mn-ea"/>
                  <a:cs typeface="Segoe UI" panose="020B0502040204020203" pitchFamily="34" charset="0"/>
                </a:rPr>
                <a:t> </a:t>
              </a:r>
              <a:r>
                <a:rPr kumimoji="0" lang="en-US" sz="1400" b="1" i="0" u="none" strike="noStrike" kern="1200" cap="none" spc="0" normalizeH="0" baseline="0" noProof="0">
                  <a:ln w="3175">
                    <a:noFill/>
                  </a:ln>
                  <a:solidFill>
                    <a:srgbClr val="000000">
                      <a:lumMod val="75000"/>
                      <a:lumOff val="25000"/>
                    </a:srgbClr>
                  </a:solidFill>
                  <a:effectLst/>
                  <a:uLnTx/>
                  <a:uFillTx/>
                  <a:latin typeface="Segoe UI Semibold" panose="020B0502040204020203" pitchFamily="34" charset="0"/>
                  <a:ea typeface="+mn-ea"/>
                  <a:cs typeface="Segoe UI" panose="020B0502040204020203" pitchFamily="34" charset="0"/>
                </a:rPr>
                <a:t>Agents</a:t>
              </a:r>
            </a:p>
          </p:txBody>
        </p:sp>
      </p:grpSp>
      <p:grpSp>
        <p:nvGrpSpPr>
          <p:cNvPr id="53" name="Group 52">
            <a:extLst>
              <a:ext uri="{FF2B5EF4-FFF2-40B4-BE49-F238E27FC236}">
                <a16:creationId xmlns:a16="http://schemas.microsoft.com/office/drawing/2014/main" id="{268477BD-7A1C-DC07-9DD9-720FB824C8B7}"/>
              </a:ext>
            </a:extLst>
          </p:cNvPr>
          <p:cNvGrpSpPr>
            <a:grpSpLocks noChangeAspect="1"/>
          </p:cNvGrpSpPr>
          <p:nvPr/>
        </p:nvGrpSpPr>
        <p:grpSpPr>
          <a:xfrm>
            <a:off x="4027788" y="2222395"/>
            <a:ext cx="1585836" cy="1463040"/>
            <a:chOff x="4155179" y="2112581"/>
            <a:chExt cx="1718787" cy="1585696"/>
          </a:xfrm>
        </p:grpSpPr>
        <p:grpSp>
          <p:nvGrpSpPr>
            <p:cNvPr id="12" name="Group 11">
              <a:extLst>
                <a:ext uri="{FF2B5EF4-FFF2-40B4-BE49-F238E27FC236}">
                  <a16:creationId xmlns:a16="http://schemas.microsoft.com/office/drawing/2014/main" id="{200FAC3A-88D2-1987-9EC8-438447A46E66}"/>
                </a:ext>
              </a:extLst>
            </p:cNvPr>
            <p:cNvGrpSpPr/>
            <p:nvPr/>
          </p:nvGrpSpPr>
          <p:grpSpPr>
            <a:xfrm>
              <a:off x="4376496" y="2112581"/>
              <a:ext cx="1280160" cy="1280160"/>
              <a:chOff x="4108595" y="2401720"/>
              <a:chExt cx="1097280" cy="1097280"/>
            </a:xfrm>
          </p:grpSpPr>
          <p:sp>
            <p:nvSpPr>
              <p:cNvPr id="9" name="Oval 8">
                <a:extLst>
                  <a:ext uri="{FF2B5EF4-FFF2-40B4-BE49-F238E27FC236}">
                    <a16:creationId xmlns:a16="http://schemas.microsoft.com/office/drawing/2014/main" id="{44DA65AD-2D0A-FEBC-B6D6-BADD72A93002}"/>
                  </a:ext>
                </a:extLst>
              </p:cNvPr>
              <p:cNvSpPr/>
              <p:nvPr/>
            </p:nvSpPr>
            <p:spPr>
              <a:xfrm>
                <a:off x="4108595" y="2401720"/>
                <a:ext cx="1097280" cy="1097280"/>
              </a:xfrm>
              <a:prstGeom prst="ellipse">
                <a:avLst/>
              </a:prstGeom>
              <a:solidFill>
                <a:srgbClr val="FFFFFF"/>
              </a:solidFill>
              <a:ln w="10795" cap="flat" cmpd="sng" algn="ctr">
                <a:noFill/>
                <a:prstDash val="solid"/>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ajor"/>
            </p:style>
            <p:txBody>
              <a:bodyPr lIns="0" tIns="18288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a:ea typeface="+mj-ea"/>
                  <a:cs typeface="+mj-cs"/>
                </a:endParaRPr>
              </a:p>
            </p:txBody>
          </p:sp>
          <p:pic>
            <p:nvPicPr>
              <p:cNvPr id="10" name="Picture 9" descr="A blue and green folded paper&#10;&#10;AI-generated content may be incorrect.">
                <a:extLst>
                  <a:ext uri="{FF2B5EF4-FFF2-40B4-BE49-F238E27FC236}">
                    <a16:creationId xmlns:a16="http://schemas.microsoft.com/office/drawing/2014/main" id="{484C1379-F4AE-1619-A119-E3C433A50409}"/>
                  </a:ext>
                </a:extLst>
              </p:cNvPr>
              <p:cNvPicPr>
                <a:picLocks noChangeAspect="1"/>
              </p:cNvPicPr>
              <p:nvPr/>
            </p:nvPicPr>
            <p:blipFill>
              <a:blip r:embed="rId5"/>
              <a:stretch>
                <a:fillRect/>
              </a:stretch>
            </p:blipFill>
            <p:spPr>
              <a:xfrm>
                <a:off x="4383924" y="2673458"/>
                <a:ext cx="546620" cy="546620"/>
              </a:xfrm>
              <a:prstGeom prst="rect">
                <a:avLst/>
              </a:prstGeom>
            </p:spPr>
          </p:pic>
        </p:grpSp>
        <p:sp>
          <p:nvSpPr>
            <p:cNvPr id="46" name="TextBox 45">
              <a:extLst>
                <a:ext uri="{FF2B5EF4-FFF2-40B4-BE49-F238E27FC236}">
                  <a16:creationId xmlns:a16="http://schemas.microsoft.com/office/drawing/2014/main" id="{4630DDCF-1461-E59F-C209-749EE6EEEB20}"/>
                </a:ext>
              </a:extLst>
            </p:cNvPr>
            <p:cNvSpPr txBox="1"/>
            <p:nvPr/>
          </p:nvSpPr>
          <p:spPr>
            <a:xfrm>
              <a:off x="4155179" y="3390500"/>
              <a:ext cx="1718787"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w="3175">
                    <a:noFill/>
                  </a:ln>
                  <a:solidFill>
                    <a:srgbClr val="000000">
                      <a:lumMod val="75000"/>
                      <a:lumOff val="25000"/>
                    </a:srgbClr>
                  </a:solidFill>
                  <a:effectLst/>
                  <a:uLnTx/>
                  <a:uFillTx/>
                  <a:latin typeface="Segoe UI Semibold" panose="020B0502040204020203" pitchFamily="34" charset="0"/>
                  <a:ea typeface="+mn-ea"/>
                  <a:cs typeface="Segoe UI" panose="020B0502040204020203" pitchFamily="34" charset="0"/>
                </a:rPr>
                <a:t>Agent Builder</a:t>
              </a:r>
            </a:p>
          </p:txBody>
        </p:sp>
      </p:grpSp>
      <p:grpSp>
        <p:nvGrpSpPr>
          <p:cNvPr id="49" name="Group 48">
            <a:extLst>
              <a:ext uri="{FF2B5EF4-FFF2-40B4-BE49-F238E27FC236}">
                <a16:creationId xmlns:a16="http://schemas.microsoft.com/office/drawing/2014/main" id="{10B06E6F-CFBA-2FEA-5E0F-6C07FE52A374}"/>
              </a:ext>
            </a:extLst>
          </p:cNvPr>
          <p:cNvGrpSpPr>
            <a:grpSpLocks noChangeAspect="1"/>
          </p:cNvGrpSpPr>
          <p:nvPr/>
        </p:nvGrpSpPr>
        <p:grpSpPr>
          <a:xfrm>
            <a:off x="6581621" y="2276448"/>
            <a:ext cx="1580325" cy="1463040"/>
            <a:chOff x="6598539" y="2375413"/>
            <a:chExt cx="1718787" cy="1591226"/>
          </a:xfrm>
        </p:grpSpPr>
        <p:grpSp>
          <p:nvGrpSpPr>
            <p:cNvPr id="13" name="Group 12">
              <a:extLst>
                <a:ext uri="{FF2B5EF4-FFF2-40B4-BE49-F238E27FC236}">
                  <a16:creationId xmlns:a16="http://schemas.microsoft.com/office/drawing/2014/main" id="{6EC5DF9F-6DE0-C497-C5E6-A89718753A31}"/>
                </a:ext>
              </a:extLst>
            </p:cNvPr>
            <p:cNvGrpSpPr/>
            <p:nvPr/>
          </p:nvGrpSpPr>
          <p:grpSpPr>
            <a:xfrm>
              <a:off x="6817855" y="2375413"/>
              <a:ext cx="1280160" cy="1280160"/>
              <a:chOff x="4108595" y="2401720"/>
              <a:chExt cx="1097280" cy="1097280"/>
            </a:xfrm>
          </p:grpSpPr>
          <p:sp>
            <p:nvSpPr>
              <p:cNvPr id="14" name="Oval 13">
                <a:extLst>
                  <a:ext uri="{FF2B5EF4-FFF2-40B4-BE49-F238E27FC236}">
                    <a16:creationId xmlns:a16="http://schemas.microsoft.com/office/drawing/2014/main" id="{73CF01FE-D4B2-4027-5530-5D2D82E22B51}"/>
                  </a:ext>
                </a:extLst>
              </p:cNvPr>
              <p:cNvSpPr/>
              <p:nvPr/>
            </p:nvSpPr>
            <p:spPr>
              <a:xfrm>
                <a:off x="4108595" y="2401720"/>
                <a:ext cx="1097280" cy="1097280"/>
              </a:xfrm>
              <a:prstGeom prst="ellipse">
                <a:avLst/>
              </a:prstGeom>
              <a:solidFill>
                <a:srgbClr val="FFFFFF"/>
              </a:solidFill>
              <a:ln w="10795" cap="flat" cmpd="sng" algn="ctr">
                <a:noFill/>
                <a:prstDash val="solid"/>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ajor"/>
            </p:style>
            <p:txBody>
              <a:bodyPr lIns="0" tIns="18288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a:ea typeface="+mj-ea"/>
                  <a:cs typeface="+mj-cs"/>
                </a:endParaRPr>
              </a:p>
            </p:txBody>
          </p:sp>
          <p:pic>
            <p:nvPicPr>
              <p:cNvPr id="17" name="Picture 16" descr="A blue and green folded paper&#10;&#10;AI-generated content may be incorrect.">
                <a:extLst>
                  <a:ext uri="{FF2B5EF4-FFF2-40B4-BE49-F238E27FC236}">
                    <a16:creationId xmlns:a16="http://schemas.microsoft.com/office/drawing/2014/main" id="{D6C1B7BE-6783-4CFB-3625-2F773156E422}"/>
                  </a:ext>
                </a:extLst>
              </p:cNvPr>
              <p:cNvPicPr>
                <a:picLocks noChangeAspect="1"/>
              </p:cNvPicPr>
              <p:nvPr/>
            </p:nvPicPr>
            <p:blipFill>
              <a:blip r:embed="rId5"/>
              <a:stretch>
                <a:fillRect/>
              </a:stretch>
            </p:blipFill>
            <p:spPr>
              <a:xfrm>
                <a:off x="4383924" y="2673458"/>
                <a:ext cx="546620" cy="546620"/>
              </a:xfrm>
              <a:prstGeom prst="rect">
                <a:avLst/>
              </a:prstGeom>
            </p:spPr>
          </p:pic>
        </p:grpSp>
        <p:sp>
          <p:nvSpPr>
            <p:cNvPr id="47" name="TextBox 46">
              <a:extLst>
                <a:ext uri="{FF2B5EF4-FFF2-40B4-BE49-F238E27FC236}">
                  <a16:creationId xmlns:a16="http://schemas.microsoft.com/office/drawing/2014/main" id="{3B84465D-3334-AB9D-2FEB-381BB20D14CA}"/>
                </a:ext>
              </a:extLst>
            </p:cNvPr>
            <p:cNvSpPr txBox="1"/>
            <p:nvPr/>
          </p:nvSpPr>
          <p:spPr>
            <a:xfrm>
              <a:off x="6598539" y="3658862"/>
              <a:ext cx="1718787"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w="3175">
                    <a:noFill/>
                  </a:ln>
                  <a:solidFill>
                    <a:srgbClr val="000000">
                      <a:lumMod val="75000"/>
                      <a:lumOff val="25000"/>
                    </a:srgbClr>
                  </a:solidFill>
                  <a:effectLst/>
                  <a:uLnTx/>
                  <a:uFillTx/>
                  <a:latin typeface="Segoe UI Semibold" panose="020B0502040204020203" pitchFamily="34" charset="0"/>
                  <a:ea typeface="+mn-ea"/>
                  <a:cs typeface="Segoe UI" panose="020B0502040204020203" pitchFamily="34" charset="0"/>
                </a:rPr>
                <a:t>Copilot Studio</a:t>
              </a:r>
            </a:p>
          </p:txBody>
        </p:sp>
      </p:grpSp>
      <p:grpSp>
        <p:nvGrpSpPr>
          <p:cNvPr id="52" name="Group 51">
            <a:extLst>
              <a:ext uri="{FF2B5EF4-FFF2-40B4-BE49-F238E27FC236}">
                <a16:creationId xmlns:a16="http://schemas.microsoft.com/office/drawing/2014/main" id="{26008435-8FEF-F288-5AB1-B7B3969C726A}"/>
              </a:ext>
            </a:extLst>
          </p:cNvPr>
          <p:cNvGrpSpPr>
            <a:grpSpLocks noChangeAspect="1"/>
          </p:cNvGrpSpPr>
          <p:nvPr/>
        </p:nvGrpSpPr>
        <p:grpSpPr>
          <a:xfrm>
            <a:off x="8629909" y="4131964"/>
            <a:ext cx="1578984" cy="1488074"/>
            <a:chOff x="8353851" y="4020591"/>
            <a:chExt cx="1718787" cy="1619827"/>
          </a:xfrm>
        </p:grpSpPr>
        <p:grpSp>
          <p:nvGrpSpPr>
            <p:cNvPr id="36" name="Group 35">
              <a:extLst>
                <a:ext uri="{FF2B5EF4-FFF2-40B4-BE49-F238E27FC236}">
                  <a16:creationId xmlns:a16="http://schemas.microsoft.com/office/drawing/2014/main" id="{FDF3F4DF-636E-32E3-CE30-1937DBF87D68}"/>
                </a:ext>
              </a:extLst>
            </p:cNvPr>
            <p:cNvGrpSpPr/>
            <p:nvPr/>
          </p:nvGrpSpPr>
          <p:grpSpPr>
            <a:xfrm>
              <a:off x="8569482" y="4020591"/>
              <a:ext cx="1280160" cy="1280160"/>
              <a:chOff x="9633623" y="3094978"/>
              <a:chExt cx="1280160" cy="1280160"/>
            </a:xfrm>
          </p:grpSpPr>
          <p:sp>
            <p:nvSpPr>
              <p:cNvPr id="28" name="Oval 27">
                <a:extLst>
                  <a:ext uri="{FF2B5EF4-FFF2-40B4-BE49-F238E27FC236}">
                    <a16:creationId xmlns:a16="http://schemas.microsoft.com/office/drawing/2014/main" id="{EA882BDC-0ABE-CEFD-039F-B0734527DF68}"/>
                  </a:ext>
                </a:extLst>
              </p:cNvPr>
              <p:cNvSpPr/>
              <p:nvPr/>
            </p:nvSpPr>
            <p:spPr>
              <a:xfrm>
                <a:off x="9633623" y="3094978"/>
                <a:ext cx="1280160" cy="1280160"/>
              </a:xfrm>
              <a:prstGeom prst="ellipse">
                <a:avLst/>
              </a:prstGeom>
              <a:solidFill>
                <a:srgbClr val="FFFFFF"/>
              </a:solidFill>
              <a:ln w="10795" cap="flat" cmpd="sng" algn="ctr">
                <a:noFill/>
                <a:prstDash val="solid"/>
              </a:ln>
              <a:effectLst>
                <a:outerShdw blurRad="50800" dist="38100" dir="5400000" algn="t" rotWithShape="0">
                  <a:prstClr val="black">
                    <a:alpha val="40000"/>
                  </a:prstClr>
                </a:outerShdw>
              </a:effectLst>
            </p:spPr>
            <p:style>
              <a:lnRef idx="0">
                <a:scrgbClr r="0" g="0" b="0"/>
              </a:lnRef>
              <a:fillRef idx="0">
                <a:scrgbClr r="0" g="0" b="0"/>
              </a:fillRef>
              <a:effectRef idx="0">
                <a:scrgbClr r="0" g="0" b="0"/>
              </a:effectRef>
              <a:fontRef idx="major"/>
            </p:style>
            <p:txBody>
              <a:bodyPr lIns="0" tIns="18288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000000">
                      <a:lumMod val="65000"/>
                      <a:lumOff val="35000"/>
                    </a:srgbClr>
                  </a:solidFill>
                  <a:effectLst/>
                  <a:uLnTx/>
                  <a:uFillTx/>
                  <a:latin typeface="Segoe UI"/>
                  <a:ea typeface="+mj-ea"/>
                  <a:cs typeface="+mj-cs"/>
                </a:endParaRPr>
              </a:p>
            </p:txBody>
          </p:sp>
          <p:pic>
            <p:nvPicPr>
              <p:cNvPr id="29" name="Picture 28" descr="A close up of a logo&#10;&#10;Description automatically generated">
                <a:extLst>
                  <a:ext uri="{FF2B5EF4-FFF2-40B4-BE49-F238E27FC236}">
                    <a16:creationId xmlns:a16="http://schemas.microsoft.com/office/drawing/2014/main" id="{9372C340-965B-9285-B2F2-65CF3F3A8F49}"/>
                  </a:ext>
                </a:extLst>
              </p:cNvPr>
              <p:cNvPicPr>
                <a:picLocks noChangeAspect="1"/>
              </p:cNvPicPr>
              <p:nvPr/>
            </p:nvPicPr>
            <p:blipFill>
              <a:blip r:embed="rId6"/>
              <a:stretch>
                <a:fillRect/>
              </a:stretch>
            </p:blipFill>
            <p:spPr>
              <a:xfrm>
                <a:off x="10240426" y="3743708"/>
                <a:ext cx="413553" cy="413553"/>
              </a:xfrm>
              <a:prstGeom prst="rect">
                <a:avLst/>
              </a:prstGeom>
            </p:spPr>
          </p:pic>
          <p:pic>
            <p:nvPicPr>
              <p:cNvPr id="33" name="Picture 2" descr="Download Microsoft Teams Logo in SVG Vector or PNG File Format - Logo.wine">
                <a:extLst>
                  <a:ext uri="{FF2B5EF4-FFF2-40B4-BE49-F238E27FC236}">
                    <a16:creationId xmlns:a16="http://schemas.microsoft.com/office/drawing/2014/main" id="{5FB5ACF5-0366-9F87-53C8-848022171F8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63400" y="3247450"/>
                <a:ext cx="930456" cy="620304"/>
              </a:xfrm>
              <a:prstGeom prst="rect">
                <a:avLst/>
              </a:prstGeom>
              <a:noFill/>
              <a:extLst>
                <a:ext uri="{909E8E84-426E-40DD-AFC4-6F175D3DCCD1}">
                  <a14:hiddenFill xmlns:a14="http://schemas.microsoft.com/office/drawing/2010/main">
                    <a:solidFill>
                      <a:srgbClr val="FFFFFF"/>
                    </a:solidFill>
                  </a14:hiddenFill>
                </a:ext>
              </a:extLst>
            </p:spPr>
          </p:pic>
        </p:grpSp>
        <p:sp>
          <p:nvSpPr>
            <p:cNvPr id="50" name="TextBox 49">
              <a:extLst>
                <a:ext uri="{FF2B5EF4-FFF2-40B4-BE49-F238E27FC236}">
                  <a16:creationId xmlns:a16="http://schemas.microsoft.com/office/drawing/2014/main" id="{D0791298-427D-C6ED-71F4-3E98BCC722FF}"/>
                </a:ext>
              </a:extLst>
            </p:cNvPr>
            <p:cNvSpPr txBox="1"/>
            <p:nvPr/>
          </p:nvSpPr>
          <p:spPr>
            <a:xfrm>
              <a:off x="8353851" y="5305391"/>
              <a:ext cx="1718787" cy="33502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w="3175">
                    <a:noFill/>
                  </a:ln>
                  <a:solidFill>
                    <a:srgbClr val="000000">
                      <a:lumMod val="75000"/>
                      <a:lumOff val="25000"/>
                    </a:srgbClr>
                  </a:solidFill>
                  <a:effectLst/>
                  <a:uLnTx/>
                  <a:uFillTx/>
                  <a:latin typeface="Segoe UI Semibold" panose="020B0502040204020203" pitchFamily="34" charset="0"/>
                  <a:ea typeface="+mn-ea"/>
                  <a:cs typeface="Segoe UI" panose="020B0502040204020203" pitchFamily="34" charset="0"/>
                </a:rPr>
                <a:t>Agents Toolkit</a:t>
              </a:r>
            </a:p>
          </p:txBody>
        </p:sp>
      </p:grpSp>
      <p:pic>
        <p:nvPicPr>
          <p:cNvPr id="63" name="Picture 62">
            <a:extLst>
              <a:ext uri="{FF2B5EF4-FFF2-40B4-BE49-F238E27FC236}">
                <a16:creationId xmlns:a16="http://schemas.microsoft.com/office/drawing/2014/main" id="{196122CA-67BA-F477-329C-4B2592F14645}"/>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6998728" y="4496612"/>
            <a:ext cx="548640" cy="488292"/>
          </a:xfrm>
          <a:prstGeom prst="rect">
            <a:avLst/>
          </a:prstGeom>
        </p:spPr>
      </p:pic>
      <p:pic>
        <p:nvPicPr>
          <p:cNvPr id="64" name="Picture 63">
            <a:extLst>
              <a:ext uri="{FF2B5EF4-FFF2-40B4-BE49-F238E27FC236}">
                <a16:creationId xmlns:a16="http://schemas.microsoft.com/office/drawing/2014/main" id="{246DF9C5-26B3-722C-02FE-99C440823489}"/>
              </a:ext>
            </a:extLst>
          </p:cNvPr>
          <p:cNvPicPr>
            <a:picLocks noChangeAspect="1"/>
          </p:cNvPicPr>
          <p:nvPr/>
        </p:nvPicPr>
        <p:blipFill>
          <a:blip r:embed="rId9" cstate="screen">
            <a:extLst>
              <a:ext uri="{28A0092B-C50C-407E-A947-70E740481C1C}">
                <a14:useLocalDpi xmlns:a14="http://schemas.microsoft.com/office/drawing/2010/main"/>
              </a:ext>
            </a:extLst>
          </a:blip>
          <a:srcRect/>
          <a:stretch/>
        </p:blipFill>
        <p:spPr>
          <a:xfrm>
            <a:off x="3621170" y="6097246"/>
            <a:ext cx="548640" cy="488292"/>
          </a:xfrm>
          <a:prstGeom prst="rect">
            <a:avLst/>
          </a:prstGeom>
        </p:spPr>
      </p:pic>
      <p:pic>
        <p:nvPicPr>
          <p:cNvPr id="65" name="Picture 64">
            <a:extLst>
              <a:ext uri="{FF2B5EF4-FFF2-40B4-BE49-F238E27FC236}">
                <a16:creationId xmlns:a16="http://schemas.microsoft.com/office/drawing/2014/main" id="{ED3B59B4-9BE8-F467-C2A9-E008A4169107}"/>
              </a:ext>
            </a:extLst>
          </p:cNvPr>
          <p:cNvPicPr>
            <a:picLocks noChangeAspect="1"/>
          </p:cNvPicPr>
          <p:nvPr/>
        </p:nvPicPr>
        <p:blipFill>
          <a:blip r:embed="rId10" cstate="screen">
            <a:extLst>
              <a:ext uri="{28A0092B-C50C-407E-A947-70E740481C1C}">
                <a14:useLocalDpi xmlns:a14="http://schemas.microsoft.com/office/drawing/2010/main"/>
              </a:ext>
            </a:extLst>
          </a:blip>
          <a:srcRect/>
          <a:stretch/>
        </p:blipFill>
        <p:spPr>
          <a:xfrm>
            <a:off x="4343019" y="4481119"/>
            <a:ext cx="548640" cy="488292"/>
          </a:xfrm>
          <a:prstGeom prst="rect">
            <a:avLst/>
          </a:prstGeom>
        </p:spPr>
      </p:pic>
      <p:pic>
        <p:nvPicPr>
          <p:cNvPr id="67" name="Picture 66">
            <a:extLst>
              <a:ext uri="{FF2B5EF4-FFF2-40B4-BE49-F238E27FC236}">
                <a16:creationId xmlns:a16="http://schemas.microsoft.com/office/drawing/2014/main" id="{19D14CDF-0FBC-7D42-BAF4-FA2FA5B61015}"/>
              </a:ext>
            </a:extLst>
          </p:cNvPr>
          <p:cNvPicPr>
            <a:picLocks noChangeAspect="1"/>
          </p:cNvPicPr>
          <p:nvPr/>
        </p:nvPicPr>
        <p:blipFill>
          <a:blip r:embed="rId11" cstate="screen">
            <a:extLst>
              <a:ext uri="{28A0092B-C50C-407E-A947-70E740481C1C}">
                <a14:useLocalDpi xmlns:a14="http://schemas.microsoft.com/office/drawing/2010/main"/>
              </a:ext>
            </a:extLst>
          </a:blip>
          <a:srcRect/>
          <a:stretch/>
        </p:blipFill>
        <p:spPr>
          <a:xfrm>
            <a:off x="3749327" y="5275676"/>
            <a:ext cx="548640" cy="488292"/>
          </a:xfrm>
          <a:prstGeom prst="rect">
            <a:avLst/>
          </a:prstGeom>
        </p:spPr>
      </p:pic>
      <p:pic>
        <p:nvPicPr>
          <p:cNvPr id="72" name="Picture 71">
            <a:extLst>
              <a:ext uri="{FF2B5EF4-FFF2-40B4-BE49-F238E27FC236}">
                <a16:creationId xmlns:a16="http://schemas.microsoft.com/office/drawing/2014/main" id="{4DB866A1-B312-9813-DD6E-622A02540BFC}"/>
              </a:ext>
            </a:extLst>
          </p:cNvPr>
          <p:cNvPicPr>
            <a:picLocks noChangeAspect="1"/>
          </p:cNvPicPr>
          <p:nvPr/>
        </p:nvPicPr>
        <p:blipFill>
          <a:blip r:embed="rId12" cstate="screen">
            <a:extLst>
              <a:ext uri="{28A0092B-C50C-407E-A947-70E740481C1C}">
                <a14:useLocalDpi xmlns:a14="http://schemas.microsoft.com/office/drawing/2010/main"/>
              </a:ext>
            </a:extLst>
          </a:blip>
          <a:srcRect/>
          <a:stretch/>
        </p:blipFill>
        <p:spPr>
          <a:xfrm>
            <a:off x="6175033" y="4054144"/>
            <a:ext cx="548640" cy="488292"/>
          </a:xfrm>
          <a:prstGeom prst="rect">
            <a:avLst/>
          </a:prstGeom>
        </p:spPr>
      </p:pic>
      <p:pic>
        <p:nvPicPr>
          <p:cNvPr id="57" name="Picture 56" descr="A logo of a company&#10;&#10;Description automatically generated">
            <a:extLst>
              <a:ext uri="{FF2B5EF4-FFF2-40B4-BE49-F238E27FC236}">
                <a16:creationId xmlns:a16="http://schemas.microsoft.com/office/drawing/2014/main" id="{8D635721-A663-8098-1890-D5CE52313B2E}"/>
              </a:ext>
            </a:extLst>
          </p:cNvPr>
          <p:cNvPicPr>
            <a:picLocks noChangeAspect="1"/>
          </p:cNvPicPr>
          <p:nvPr/>
        </p:nvPicPr>
        <p:blipFill>
          <a:blip r:embed="rId13"/>
          <a:stretch>
            <a:fillRect/>
          </a:stretch>
        </p:blipFill>
        <p:spPr>
          <a:xfrm>
            <a:off x="7313808" y="5036112"/>
            <a:ext cx="1034737" cy="982887"/>
          </a:xfrm>
          <a:prstGeom prst="rect">
            <a:avLst/>
          </a:prstGeom>
        </p:spPr>
      </p:pic>
      <p:pic>
        <p:nvPicPr>
          <p:cNvPr id="58" name="Picture 57">
            <a:extLst>
              <a:ext uri="{FF2B5EF4-FFF2-40B4-BE49-F238E27FC236}">
                <a16:creationId xmlns:a16="http://schemas.microsoft.com/office/drawing/2014/main" id="{FF8A3CEF-35FF-ED90-F3F3-9CD702F54C4D}"/>
              </a:ext>
            </a:extLst>
          </p:cNvPr>
          <p:cNvPicPr>
            <a:picLocks noChangeAspect="1"/>
          </p:cNvPicPr>
          <p:nvPr/>
        </p:nvPicPr>
        <p:blipFill>
          <a:blip r:embed="rId14"/>
          <a:stretch>
            <a:fillRect/>
          </a:stretch>
        </p:blipFill>
        <p:spPr>
          <a:xfrm>
            <a:off x="7827049" y="6091991"/>
            <a:ext cx="525124" cy="498807"/>
          </a:xfrm>
          <a:prstGeom prst="rect">
            <a:avLst/>
          </a:prstGeom>
        </p:spPr>
      </p:pic>
      <p:pic>
        <p:nvPicPr>
          <p:cNvPr id="78" name="Picture 77" descr="A close up of a sign&#10;&#10;Description automatically generated">
            <a:extLst>
              <a:ext uri="{FF2B5EF4-FFF2-40B4-BE49-F238E27FC236}">
                <a16:creationId xmlns:a16="http://schemas.microsoft.com/office/drawing/2014/main" id="{B9922B1E-BC82-36AB-C4C6-B1A54BCFA7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2412" y="4015661"/>
            <a:ext cx="552557" cy="552557"/>
          </a:xfrm>
          <a:prstGeom prst="rect">
            <a:avLst/>
          </a:prstGeom>
        </p:spPr>
      </p:pic>
    </p:spTree>
    <p:extLst>
      <p:ext uri="{BB962C8B-B14F-4D97-AF65-F5344CB8AC3E}">
        <p14:creationId xmlns:p14="http://schemas.microsoft.com/office/powerpoint/2010/main" val="28793742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1000"/>
                                  </p:stCondLst>
                                  <p:childTnLst>
                                    <p:set>
                                      <p:cBhvr>
                                        <p:cTn id="6" dur="1" fill="hold">
                                          <p:stCondLst>
                                            <p:cond delay="0"/>
                                          </p:stCondLst>
                                        </p:cTn>
                                        <p:tgtEl>
                                          <p:spTgt spid="111"/>
                                        </p:tgtEl>
                                        <p:attrNameLst>
                                          <p:attrName>style.visibility</p:attrName>
                                        </p:attrNameLst>
                                      </p:cBhvr>
                                      <p:to>
                                        <p:strVal val="visible"/>
                                      </p:to>
                                    </p:set>
                                    <p:animEffect transition="in" filter="wipe(right)">
                                      <p:cBhvr>
                                        <p:cTn id="7" dur="500"/>
                                        <p:tgtEl>
                                          <p:spTgt spid="111"/>
                                        </p:tgtEl>
                                      </p:cBhvr>
                                    </p:animEffect>
                                  </p:childTnLst>
                                </p:cTn>
                              </p:par>
                              <p:par>
                                <p:cTn id="8" presetID="22" presetClass="entr" presetSubtype="8" fill="hold" grpId="0" nodeType="withEffect">
                                  <p:stCondLst>
                                    <p:cond delay="1000"/>
                                  </p:stCondLst>
                                  <p:childTnLst>
                                    <p:set>
                                      <p:cBhvr>
                                        <p:cTn id="9" dur="1" fill="hold">
                                          <p:stCondLst>
                                            <p:cond delay="0"/>
                                          </p:stCondLst>
                                        </p:cTn>
                                        <p:tgtEl>
                                          <p:spTgt spid="116"/>
                                        </p:tgtEl>
                                        <p:attrNameLst>
                                          <p:attrName>style.visibility</p:attrName>
                                        </p:attrNameLst>
                                      </p:cBhvr>
                                      <p:to>
                                        <p:strVal val="visible"/>
                                      </p:to>
                                    </p:set>
                                    <p:animEffect transition="in" filter="wipe(left)">
                                      <p:cBhvr>
                                        <p:cTn id="10" dur="500"/>
                                        <p:tgtEl>
                                          <p:spTgt spid="116"/>
                                        </p:tgtEl>
                                      </p:cBhvr>
                                    </p:animEffect>
                                  </p:childTnLst>
                                </p:cTn>
                              </p:par>
                            </p:childTnLst>
                          </p:cTn>
                        </p:par>
                        <p:par>
                          <p:cTn id="11" fill="hold">
                            <p:stCondLst>
                              <p:cond delay="1500"/>
                            </p:stCondLst>
                            <p:childTnLst>
                              <p:par>
                                <p:cTn id="12" presetID="10" presetClass="entr" presetSubtype="0" fill="hold" grpId="0" nodeType="afterEffect">
                                  <p:stCondLst>
                                    <p:cond delay="0"/>
                                  </p:stCondLst>
                                  <p:childTnLst>
                                    <p:set>
                                      <p:cBhvr>
                                        <p:cTn id="13" dur="1" fill="hold">
                                          <p:stCondLst>
                                            <p:cond delay="0"/>
                                          </p:stCondLst>
                                        </p:cTn>
                                        <p:tgtEl>
                                          <p:spTgt spid="117"/>
                                        </p:tgtEl>
                                        <p:attrNameLst>
                                          <p:attrName>style.visibility</p:attrName>
                                        </p:attrNameLst>
                                      </p:cBhvr>
                                      <p:to>
                                        <p:strVal val="visible"/>
                                      </p:to>
                                    </p:set>
                                    <p:animEffect transition="in" filter="fade">
                                      <p:cBhvr>
                                        <p:cTn id="14" dur="500"/>
                                        <p:tgtEl>
                                          <p:spTgt spid="11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0"/>
                                        </p:tgtEl>
                                        <p:attrNameLst>
                                          <p:attrName>style.visibility</p:attrName>
                                        </p:attrNameLst>
                                      </p:cBhvr>
                                      <p:to>
                                        <p:strVal val="visible"/>
                                      </p:to>
                                    </p:set>
                                    <p:animEffect transition="in" filter="fade">
                                      <p:cBhvr>
                                        <p:cTn id="17" dur="500"/>
                                        <p:tgtEl>
                                          <p:spTgt spid="12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9"/>
                                        </p:tgtEl>
                                        <p:attrNameLst>
                                          <p:attrName>style.visibility</p:attrName>
                                        </p:attrNameLst>
                                      </p:cBhvr>
                                      <p:to>
                                        <p:strVal val="visible"/>
                                      </p:to>
                                    </p:set>
                                    <p:animEffect transition="in" filter="fade">
                                      <p:cBhvr>
                                        <p:cTn id="20" dur="500"/>
                                        <p:tgtEl>
                                          <p:spTgt spid="11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3"/>
                                        </p:tgtEl>
                                        <p:attrNameLst>
                                          <p:attrName>style.visibility</p:attrName>
                                        </p:attrNameLst>
                                      </p:cBhvr>
                                      <p:to>
                                        <p:strVal val="visible"/>
                                      </p:to>
                                    </p:set>
                                    <p:animEffect transition="in" filter="fade">
                                      <p:cBhvr>
                                        <p:cTn id="23" dur="500"/>
                                        <p:tgtEl>
                                          <p:spTgt spid="17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0"/>
                                        </p:tgtEl>
                                        <p:attrNameLst>
                                          <p:attrName>style.visibility</p:attrName>
                                        </p:attrNameLst>
                                      </p:cBhvr>
                                      <p:to>
                                        <p:strVal val="visible"/>
                                      </p:to>
                                    </p:set>
                                    <p:animEffect transition="in" filter="fade">
                                      <p:cBhvr>
                                        <p:cTn id="26" dur="500"/>
                                        <p:tgtEl>
                                          <p:spTgt spid="17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72"/>
                                        </p:tgtEl>
                                        <p:attrNameLst>
                                          <p:attrName>style.visibility</p:attrName>
                                        </p:attrNameLst>
                                      </p:cBhvr>
                                      <p:to>
                                        <p:strVal val="visible"/>
                                      </p:to>
                                    </p:set>
                                    <p:animEffect transition="in" filter="fade">
                                      <p:cBhvr>
                                        <p:cTn id="29" dur="500"/>
                                        <p:tgtEl>
                                          <p:spTgt spid="172"/>
                                        </p:tgtEl>
                                      </p:cBhvr>
                                    </p:animEffect>
                                  </p:childTnLst>
                                </p:cTn>
                              </p:par>
                            </p:childTnLst>
                          </p:cTn>
                        </p:par>
                        <p:par>
                          <p:cTn id="30" fill="hold">
                            <p:stCondLst>
                              <p:cond delay="2000"/>
                            </p:stCondLst>
                            <p:childTnLst>
                              <p:par>
                                <p:cTn id="31" presetID="22" presetClass="entr" presetSubtype="4" fill="hold" grpId="0" nodeType="afterEffect">
                                  <p:stCondLst>
                                    <p:cond delay="0"/>
                                  </p:stCondLst>
                                  <p:childTnLst>
                                    <p:set>
                                      <p:cBhvr>
                                        <p:cTn id="32" dur="1" fill="hold">
                                          <p:stCondLst>
                                            <p:cond delay="0"/>
                                          </p:stCondLst>
                                        </p:cTn>
                                        <p:tgtEl>
                                          <p:spTgt spid="114"/>
                                        </p:tgtEl>
                                        <p:attrNameLst>
                                          <p:attrName>style.visibility</p:attrName>
                                        </p:attrNameLst>
                                      </p:cBhvr>
                                      <p:to>
                                        <p:strVal val="visible"/>
                                      </p:to>
                                    </p:set>
                                    <p:animEffect transition="in" filter="wipe(down)">
                                      <p:cBhvr>
                                        <p:cTn id="33" dur="500"/>
                                        <p:tgtEl>
                                          <p:spTgt spid="114"/>
                                        </p:tgtEl>
                                      </p:cBhvr>
                                    </p:animEffect>
                                  </p:childTnLst>
                                </p:cTn>
                              </p:par>
                            </p:childTnLst>
                          </p:cTn>
                        </p:par>
                        <p:par>
                          <p:cTn id="34" fill="hold">
                            <p:stCondLst>
                              <p:cond delay="2500"/>
                            </p:stCondLst>
                            <p:childTnLst>
                              <p:par>
                                <p:cTn id="35" presetID="22" presetClass="entr" presetSubtype="4" fill="hold" grpId="0" nodeType="afterEffect">
                                  <p:stCondLst>
                                    <p:cond delay="0"/>
                                  </p:stCondLst>
                                  <p:childTnLst>
                                    <p:set>
                                      <p:cBhvr>
                                        <p:cTn id="36" dur="1" fill="hold">
                                          <p:stCondLst>
                                            <p:cond delay="0"/>
                                          </p:stCondLst>
                                        </p:cTn>
                                        <p:tgtEl>
                                          <p:spTgt spid="113"/>
                                        </p:tgtEl>
                                        <p:attrNameLst>
                                          <p:attrName>style.visibility</p:attrName>
                                        </p:attrNameLst>
                                      </p:cBhvr>
                                      <p:to>
                                        <p:strVal val="visible"/>
                                      </p:to>
                                    </p:set>
                                    <p:animEffect transition="in" filter="wipe(down)">
                                      <p:cBhvr>
                                        <p:cTn id="37" dur="500"/>
                                        <p:tgtEl>
                                          <p:spTgt spid="113"/>
                                        </p:tgtEl>
                                      </p:cBhvr>
                                    </p:animEffect>
                                  </p:childTnLst>
                                </p:cTn>
                              </p:par>
                              <p:par>
                                <p:cTn id="38" presetID="22" presetClass="entr" presetSubtype="4" fill="hold" grpId="0" nodeType="withEffect">
                                  <p:stCondLst>
                                    <p:cond delay="500"/>
                                  </p:stCondLst>
                                  <p:childTnLst>
                                    <p:set>
                                      <p:cBhvr>
                                        <p:cTn id="39" dur="1" fill="hold">
                                          <p:stCondLst>
                                            <p:cond delay="0"/>
                                          </p:stCondLst>
                                        </p:cTn>
                                        <p:tgtEl>
                                          <p:spTgt spid="112"/>
                                        </p:tgtEl>
                                        <p:attrNameLst>
                                          <p:attrName>style.visibility</p:attrName>
                                        </p:attrNameLst>
                                      </p:cBhvr>
                                      <p:to>
                                        <p:strVal val="visible"/>
                                      </p:to>
                                    </p:set>
                                    <p:animEffect transition="in" filter="wipe(down)">
                                      <p:cBhvr>
                                        <p:cTn id="40" dur="500"/>
                                        <p:tgtEl>
                                          <p:spTgt spid="112"/>
                                        </p:tgtEl>
                                      </p:cBhvr>
                                    </p:animEffect>
                                  </p:childTnLst>
                                </p:cTn>
                              </p:par>
                            </p:childTnLst>
                          </p:cTn>
                        </p:par>
                        <p:par>
                          <p:cTn id="41" fill="hold">
                            <p:stCondLst>
                              <p:cond delay="3500"/>
                            </p:stCondLst>
                            <p:childTnLst>
                              <p:par>
                                <p:cTn id="42" presetID="22" presetClass="entr" presetSubtype="4" fill="hold" grpId="0" nodeType="after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wipe(down)">
                                      <p:cBhvr>
                                        <p:cTn id="44" dur="500"/>
                                        <p:tgtEl>
                                          <p:spTgt spid="21"/>
                                        </p:tgtEl>
                                      </p:cBhvr>
                                    </p:animEffect>
                                  </p:childTnLst>
                                </p:cTn>
                              </p:par>
                              <p:par>
                                <p:cTn id="45" presetID="10"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10" presetClass="entr" presetSubtype="0" fill="hold" nodeType="withEffect">
                                  <p:stCondLst>
                                    <p:cond delay="500"/>
                                  </p:stCondLst>
                                  <p:childTnLst>
                                    <p:set>
                                      <p:cBhvr>
                                        <p:cTn id="49" dur="1" fill="hold">
                                          <p:stCondLst>
                                            <p:cond delay="0"/>
                                          </p:stCondLst>
                                        </p:cTn>
                                        <p:tgtEl>
                                          <p:spTgt spid="64"/>
                                        </p:tgtEl>
                                        <p:attrNameLst>
                                          <p:attrName>style.visibility</p:attrName>
                                        </p:attrNameLst>
                                      </p:cBhvr>
                                      <p:to>
                                        <p:strVal val="visible"/>
                                      </p:to>
                                    </p:set>
                                    <p:animEffect transition="in" filter="fade">
                                      <p:cBhvr>
                                        <p:cTn id="50" dur="500"/>
                                        <p:tgtEl>
                                          <p:spTgt spid="64"/>
                                        </p:tgtEl>
                                      </p:cBhvr>
                                    </p:animEffect>
                                  </p:childTnLst>
                                </p:cTn>
                              </p:par>
                              <p:par>
                                <p:cTn id="51" presetID="10" presetClass="entr" presetSubtype="0" fill="hold" nodeType="withEffect">
                                  <p:stCondLst>
                                    <p:cond delay="750"/>
                                  </p:stCondLst>
                                  <p:childTnLst>
                                    <p:set>
                                      <p:cBhvr>
                                        <p:cTn id="52" dur="1" fill="hold">
                                          <p:stCondLst>
                                            <p:cond delay="0"/>
                                          </p:stCondLst>
                                        </p:cTn>
                                        <p:tgtEl>
                                          <p:spTgt spid="67"/>
                                        </p:tgtEl>
                                        <p:attrNameLst>
                                          <p:attrName>style.visibility</p:attrName>
                                        </p:attrNameLst>
                                      </p:cBhvr>
                                      <p:to>
                                        <p:strVal val="visible"/>
                                      </p:to>
                                    </p:set>
                                    <p:animEffect transition="in" filter="fade">
                                      <p:cBhvr>
                                        <p:cTn id="53" dur="500"/>
                                        <p:tgtEl>
                                          <p:spTgt spid="67"/>
                                        </p:tgtEl>
                                      </p:cBhvr>
                                    </p:animEffect>
                                  </p:childTnLst>
                                </p:cTn>
                              </p:par>
                              <p:par>
                                <p:cTn id="54" presetID="10" presetClass="entr" presetSubtype="0" fill="hold" nodeType="withEffect">
                                  <p:stCondLst>
                                    <p:cond delay="1000"/>
                                  </p:stCondLst>
                                  <p:childTnLst>
                                    <p:set>
                                      <p:cBhvr>
                                        <p:cTn id="55" dur="1" fill="hold">
                                          <p:stCondLst>
                                            <p:cond delay="0"/>
                                          </p:stCondLst>
                                        </p:cTn>
                                        <p:tgtEl>
                                          <p:spTgt spid="65"/>
                                        </p:tgtEl>
                                        <p:attrNameLst>
                                          <p:attrName>style.visibility</p:attrName>
                                        </p:attrNameLst>
                                      </p:cBhvr>
                                      <p:to>
                                        <p:strVal val="visible"/>
                                      </p:to>
                                    </p:set>
                                    <p:animEffect transition="in" filter="fade">
                                      <p:cBhvr>
                                        <p:cTn id="56" dur="500"/>
                                        <p:tgtEl>
                                          <p:spTgt spid="65"/>
                                        </p:tgtEl>
                                      </p:cBhvr>
                                    </p:animEffect>
                                  </p:childTnLst>
                                </p:cTn>
                              </p:par>
                              <p:par>
                                <p:cTn id="57" presetID="10" presetClass="entr" presetSubtype="0" fill="hold" nodeType="withEffect">
                                  <p:stCondLst>
                                    <p:cond delay="1250"/>
                                  </p:stCondLst>
                                  <p:childTnLst>
                                    <p:set>
                                      <p:cBhvr>
                                        <p:cTn id="58" dur="1" fill="hold">
                                          <p:stCondLst>
                                            <p:cond delay="0"/>
                                          </p:stCondLst>
                                        </p:cTn>
                                        <p:tgtEl>
                                          <p:spTgt spid="78"/>
                                        </p:tgtEl>
                                        <p:attrNameLst>
                                          <p:attrName>style.visibility</p:attrName>
                                        </p:attrNameLst>
                                      </p:cBhvr>
                                      <p:to>
                                        <p:strVal val="visible"/>
                                      </p:to>
                                    </p:set>
                                    <p:animEffect transition="in" filter="fade">
                                      <p:cBhvr>
                                        <p:cTn id="59" dur="500"/>
                                        <p:tgtEl>
                                          <p:spTgt spid="78"/>
                                        </p:tgtEl>
                                      </p:cBhvr>
                                    </p:animEffect>
                                  </p:childTnLst>
                                </p:cTn>
                              </p:par>
                              <p:par>
                                <p:cTn id="60" presetID="10" presetClass="entr" presetSubtype="0" fill="hold" nodeType="withEffect">
                                  <p:stCondLst>
                                    <p:cond delay="1500"/>
                                  </p:stCondLst>
                                  <p:childTnLst>
                                    <p:set>
                                      <p:cBhvr>
                                        <p:cTn id="61" dur="1" fill="hold">
                                          <p:stCondLst>
                                            <p:cond delay="0"/>
                                          </p:stCondLst>
                                        </p:cTn>
                                        <p:tgtEl>
                                          <p:spTgt spid="72"/>
                                        </p:tgtEl>
                                        <p:attrNameLst>
                                          <p:attrName>style.visibility</p:attrName>
                                        </p:attrNameLst>
                                      </p:cBhvr>
                                      <p:to>
                                        <p:strVal val="visible"/>
                                      </p:to>
                                    </p:set>
                                    <p:animEffect transition="in" filter="fade">
                                      <p:cBhvr>
                                        <p:cTn id="62" dur="500"/>
                                        <p:tgtEl>
                                          <p:spTgt spid="72"/>
                                        </p:tgtEl>
                                      </p:cBhvr>
                                    </p:animEffect>
                                  </p:childTnLst>
                                </p:cTn>
                              </p:par>
                              <p:par>
                                <p:cTn id="63" presetID="10" presetClass="entr" presetSubtype="0" fill="hold" nodeType="withEffect">
                                  <p:stCondLst>
                                    <p:cond delay="175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500"/>
                                        <p:tgtEl>
                                          <p:spTgt spid="63"/>
                                        </p:tgtEl>
                                      </p:cBhvr>
                                    </p:animEffect>
                                  </p:childTnLst>
                                </p:cTn>
                              </p:par>
                              <p:par>
                                <p:cTn id="66" presetID="10" presetClass="entr" presetSubtype="0" fill="hold" nodeType="withEffect">
                                  <p:stCondLst>
                                    <p:cond delay="2000"/>
                                  </p:stCondLst>
                                  <p:childTnLst>
                                    <p:set>
                                      <p:cBhvr>
                                        <p:cTn id="67" dur="1" fill="hold">
                                          <p:stCondLst>
                                            <p:cond delay="0"/>
                                          </p:stCondLst>
                                        </p:cTn>
                                        <p:tgtEl>
                                          <p:spTgt spid="57"/>
                                        </p:tgtEl>
                                        <p:attrNameLst>
                                          <p:attrName>style.visibility</p:attrName>
                                        </p:attrNameLst>
                                      </p:cBhvr>
                                      <p:to>
                                        <p:strVal val="visible"/>
                                      </p:to>
                                    </p:set>
                                    <p:animEffect transition="in" filter="fade">
                                      <p:cBhvr>
                                        <p:cTn id="68" dur="500"/>
                                        <p:tgtEl>
                                          <p:spTgt spid="57"/>
                                        </p:tgtEl>
                                      </p:cBhvr>
                                    </p:animEffect>
                                  </p:childTnLst>
                                </p:cTn>
                              </p:par>
                              <p:par>
                                <p:cTn id="69" presetID="10" presetClass="entr" presetSubtype="0" fill="hold" nodeType="withEffect">
                                  <p:stCondLst>
                                    <p:cond delay="225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10" presetClass="entr" presetSubtype="0" fill="hold" nodeType="withEffect">
                                  <p:stCondLst>
                                    <p:cond delay="1000"/>
                                  </p:stCondLst>
                                  <p:childTnLst>
                                    <p:set>
                                      <p:cBhvr>
                                        <p:cTn id="73" dur="1" fill="hold">
                                          <p:stCondLst>
                                            <p:cond delay="0"/>
                                          </p:stCondLst>
                                        </p:cTn>
                                        <p:tgtEl>
                                          <p:spTgt spid="45"/>
                                        </p:tgtEl>
                                        <p:attrNameLst>
                                          <p:attrName>style.visibility</p:attrName>
                                        </p:attrNameLst>
                                      </p:cBhvr>
                                      <p:to>
                                        <p:strVal val="visible"/>
                                      </p:to>
                                    </p:set>
                                    <p:animEffect transition="in" filter="fade">
                                      <p:cBhvr>
                                        <p:cTn id="74" dur="500"/>
                                        <p:tgtEl>
                                          <p:spTgt spid="45"/>
                                        </p:tgtEl>
                                      </p:cBhvr>
                                    </p:animEffect>
                                  </p:childTnLst>
                                </p:cTn>
                              </p:par>
                              <p:par>
                                <p:cTn id="75" presetID="10" presetClass="entr" presetSubtype="0" fill="hold" nodeType="withEffect">
                                  <p:stCondLst>
                                    <p:cond delay="1500"/>
                                  </p:stCondLst>
                                  <p:childTnLst>
                                    <p:set>
                                      <p:cBhvr>
                                        <p:cTn id="76" dur="1" fill="hold">
                                          <p:stCondLst>
                                            <p:cond delay="0"/>
                                          </p:stCondLst>
                                        </p:cTn>
                                        <p:tgtEl>
                                          <p:spTgt spid="53"/>
                                        </p:tgtEl>
                                        <p:attrNameLst>
                                          <p:attrName>style.visibility</p:attrName>
                                        </p:attrNameLst>
                                      </p:cBhvr>
                                      <p:to>
                                        <p:strVal val="visible"/>
                                      </p:to>
                                    </p:set>
                                    <p:animEffect transition="in" filter="fade">
                                      <p:cBhvr>
                                        <p:cTn id="77" dur="500"/>
                                        <p:tgtEl>
                                          <p:spTgt spid="53"/>
                                        </p:tgtEl>
                                      </p:cBhvr>
                                    </p:animEffect>
                                  </p:childTnLst>
                                </p:cTn>
                              </p:par>
                              <p:par>
                                <p:cTn id="78" presetID="10" presetClass="entr" presetSubtype="0" fill="hold" nodeType="withEffect">
                                  <p:stCondLst>
                                    <p:cond delay="2000"/>
                                  </p:stCondLst>
                                  <p:childTnLst>
                                    <p:set>
                                      <p:cBhvr>
                                        <p:cTn id="79" dur="1" fill="hold">
                                          <p:stCondLst>
                                            <p:cond delay="0"/>
                                          </p:stCondLst>
                                        </p:cTn>
                                        <p:tgtEl>
                                          <p:spTgt spid="49"/>
                                        </p:tgtEl>
                                        <p:attrNameLst>
                                          <p:attrName>style.visibility</p:attrName>
                                        </p:attrNameLst>
                                      </p:cBhvr>
                                      <p:to>
                                        <p:strVal val="visible"/>
                                      </p:to>
                                    </p:set>
                                    <p:animEffect transition="in" filter="fade">
                                      <p:cBhvr>
                                        <p:cTn id="80" dur="500"/>
                                        <p:tgtEl>
                                          <p:spTgt spid="49"/>
                                        </p:tgtEl>
                                      </p:cBhvr>
                                    </p:animEffect>
                                  </p:childTnLst>
                                </p:cTn>
                              </p:par>
                              <p:par>
                                <p:cTn id="81" presetID="10" presetClass="entr" presetSubtype="0" fill="hold" nodeType="withEffect">
                                  <p:stCondLst>
                                    <p:cond delay="2500"/>
                                  </p:stCondLst>
                                  <p:childTnLst>
                                    <p:set>
                                      <p:cBhvr>
                                        <p:cTn id="82" dur="1" fill="hold">
                                          <p:stCondLst>
                                            <p:cond delay="0"/>
                                          </p:stCondLst>
                                        </p:cTn>
                                        <p:tgtEl>
                                          <p:spTgt spid="52"/>
                                        </p:tgtEl>
                                        <p:attrNameLst>
                                          <p:attrName>style.visibility</p:attrName>
                                        </p:attrNameLst>
                                      </p:cBhvr>
                                      <p:to>
                                        <p:strVal val="visible"/>
                                      </p:to>
                                    </p:set>
                                    <p:animEffect transition="in" filter="fade">
                                      <p:cBhvr>
                                        <p:cTn id="83"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16" grpId="0" animBg="1"/>
      <p:bldP spid="21" grpId="0" animBg="1"/>
      <p:bldP spid="112" grpId="0" animBg="1"/>
      <p:bldP spid="113" grpId="0" animBg="1"/>
      <p:bldP spid="114" grpId="0" animBg="1"/>
      <p:bldP spid="117" grpId="0"/>
      <p:bldP spid="119" grpId="0"/>
      <p:bldP spid="120" grpId="0"/>
      <p:bldP spid="170" grpId="0" animBg="1"/>
      <p:bldP spid="172" grpId="0" animBg="1"/>
      <p:bldP spid="17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E84A1E-CCBD-B573-F936-3F4A87E4E04C}"/>
              </a:ext>
            </a:extLst>
          </p:cNvPr>
          <p:cNvSpPr>
            <a:spLocks noGrp="1"/>
          </p:cNvSpPr>
          <p:nvPr>
            <p:ph type="sldNum" sz="quarter" idx="4294967295"/>
          </p:nvPr>
        </p:nvSpPr>
        <p:spPr>
          <a:xfrm>
            <a:off x="865" y="6486091"/>
            <a:ext cx="138093" cy="103173"/>
          </a:xfrm>
          <a:prstGeom prst="rect">
            <a:avLst/>
          </a:prstGeom>
        </p:spPr>
        <p:txBody>
          <a:bodyPr/>
          <a:lstStyle/>
          <a:p>
            <a:pPr marL="21162" defTabSz="914225">
              <a:spcBef>
                <a:spcPts val="124"/>
              </a:spcBef>
            </a:pPr>
            <a:fld id="{81D60167-4931-47E6-BA6A-407CBD079E47}" type="slidenum">
              <a:rPr lang="uk-UA">
                <a:solidFill>
                  <a:srgbClr val="000000"/>
                </a:solidFill>
                <a:latin typeface="Segoe UI"/>
              </a:rPr>
              <a:pPr marL="21162" defTabSz="914225">
                <a:spcBef>
                  <a:spcPts val="124"/>
                </a:spcBef>
              </a:pPr>
              <a:t>9</a:t>
            </a:fld>
            <a:endParaRPr lang="uk-UA">
              <a:solidFill>
                <a:srgbClr val="000000"/>
              </a:solidFill>
              <a:latin typeface="Segoe UI"/>
            </a:endParaRPr>
          </a:p>
        </p:txBody>
      </p:sp>
      <p:pic>
        <p:nvPicPr>
          <p:cNvPr id="8" name="Picture 7">
            <a:extLst>
              <a:ext uri="{FF2B5EF4-FFF2-40B4-BE49-F238E27FC236}">
                <a16:creationId xmlns:a16="http://schemas.microsoft.com/office/drawing/2014/main" id="{7E29D974-60C6-5D70-3569-72EADDD8AE1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307" y="3615"/>
            <a:ext cx="12171387" cy="6850770"/>
          </a:xfrm>
          <a:prstGeom prst="rect">
            <a:avLst/>
          </a:prstGeom>
        </p:spPr>
      </p:pic>
      <p:sp>
        <p:nvSpPr>
          <p:cNvPr id="13" name="Rectangle 12">
            <a:extLst>
              <a:ext uri="{FF2B5EF4-FFF2-40B4-BE49-F238E27FC236}">
                <a16:creationId xmlns:a16="http://schemas.microsoft.com/office/drawing/2014/main" id="{5098E37B-C9DD-6143-1CCA-DA9209BE0437}"/>
              </a:ext>
            </a:extLst>
          </p:cNvPr>
          <p:cNvSpPr/>
          <p:nvPr/>
        </p:nvSpPr>
        <p:spPr bwMode="auto">
          <a:xfrm>
            <a:off x="1868931" y="494067"/>
            <a:ext cx="10312761" cy="6360318"/>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rgbClr val="FFFFFF"/>
              </a:solidFill>
              <a:latin typeface="Segoe UI"/>
              <a:ea typeface="Segoe UI" pitchFamily="34" charset="0"/>
              <a:cs typeface="Segoe UI" pitchFamily="34" charset="0"/>
            </a:endParaRPr>
          </a:p>
        </p:txBody>
      </p:sp>
      <p:sp>
        <p:nvSpPr>
          <p:cNvPr id="6" name="Callout: Line 5">
            <a:extLst>
              <a:ext uri="{FF2B5EF4-FFF2-40B4-BE49-F238E27FC236}">
                <a16:creationId xmlns:a16="http://schemas.microsoft.com/office/drawing/2014/main" id="{CC97AF07-590C-4AF2-3727-EF8656D92636}"/>
              </a:ext>
            </a:extLst>
          </p:cNvPr>
          <p:cNvSpPr/>
          <p:nvPr/>
        </p:nvSpPr>
        <p:spPr bwMode="auto">
          <a:xfrm>
            <a:off x="192599" y="4069862"/>
            <a:ext cx="1494041" cy="597617"/>
          </a:xfrm>
          <a:prstGeom prst="borderCallout1">
            <a:avLst>
              <a:gd name="adj1" fmla="val 1064"/>
              <a:gd name="adj2" fmla="val 45602"/>
              <a:gd name="adj3" fmla="val -188928"/>
              <a:gd name="adj4" fmla="val 112279"/>
            </a:avLst>
          </a:prstGeom>
          <a:solidFill>
            <a:srgbClr val="000000">
              <a:alpha val="69804"/>
            </a:srgbClr>
          </a:solidFill>
          <a:ln w="7620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961" b="1" err="1">
                <a:solidFill>
                  <a:schemeClr val="tx1"/>
                </a:solidFill>
                <a:ea typeface="Segoe UI" pitchFamily="34" charset="0"/>
                <a:cs typeface="Segoe UI" pitchFamily="34" charset="0"/>
              </a:rPr>
              <a:t>BizChat</a:t>
            </a:r>
            <a:endParaRPr lang="en-US" sz="1961" b="1">
              <a:solidFill>
                <a:schemeClr val="tx1"/>
              </a:solidFill>
              <a:ea typeface="Segoe UI" pitchFamily="34" charset="0"/>
              <a:cs typeface="Segoe UI" pitchFamily="34" charset="0"/>
            </a:endParaRPr>
          </a:p>
        </p:txBody>
      </p:sp>
      <p:sp>
        <p:nvSpPr>
          <p:cNvPr id="7" name="Callout: Line 6">
            <a:extLst>
              <a:ext uri="{FF2B5EF4-FFF2-40B4-BE49-F238E27FC236}">
                <a16:creationId xmlns:a16="http://schemas.microsoft.com/office/drawing/2014/main" id="{07CEDBDD-328F-2EA4-64C3-C2127AF1E5B2}"/>
              </a:ext>
            </a:extLst>
          </p:cNvPr>
          <p:cNvSpPr/>
          <p:nvPr/>
        </p:nvSpPr>
        <p:spPr bwMode="auto">
          <a:xfrm>
            <a:off x="2639650" y="772389"/>
            <a:ext cx="1867552" cy="960159"/>
          </a:xfrm>
          <a:prstGeom prst="borderCallout1">
            <a:avLst>
              <a:gd name="adj1" fmla="val 47369"/>
              <a:gd name="adj2" fmla="val -945"/>
              <a:gd name="adj3" fmla="val -11761"/>
              <a:gd name="adj4" fmla="val -49265"/>
            </a:avLst>
          </a:prstGeom>
          <a:solidFill>
            <a:srgbClr val="000000">
              <a:alpha val="69804"/>
            </a:srgbClr>
          </a:solidFill>
          <a:ln w="7620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961" b="1">
                <a:solidFill>
                  <a:schemeClr val="tx1"/>
                </a:solidFill>
                <a:ea typeface="Segoe UI" pitchFamily="34" charset="0"/>
                <a:cs typeface="Segoe UI" pitchFamily="34" charset="0"/>
              </a:rPr>
              <a:t>Open</a:t>
            </a:r>
            <a:r>
              <a:rPr lang="en-US" sz="1961" b="1" dirty="0">
                <a:solidFill>
                  <a:schemeClr val="tx1"/>
                </a:solidFill>
                <a:ea typeface="Segoe UI" pitchFamily="34" charset="0"/>
                <a:cs typeface="Segoe UI" pitchFamily="34" charset="0"/>
              </a:rPr>
              <a:t>/Close</a:t>
            </a:r>
            <a:r>
              <a:rPr lang="en-US" sz="1961" b="1">
                <a:solidFill>
                  <a:schemeClr val="tx1"/>
                </a:solidFill>
                <a:ea typeface="Segoe UI" pitchFamily="34" charset="0"/>
                <a:cs typeface="Segoe UI" pitchFamily="34" charset="0"/>
              </a:rPr>
              <a:t> panel</a:t>
            </a:r>
          </a:p>
        </p:txBody>
      </p:sp>
    </p:spTree>
    <p:extLst>
      <p:ext uri="{BB962C8B-B14F-4D97-AF65-F5344CB8AC3E}">
        <p14:creationId xmlns:p14="http://schemas.microsoft.com/office/powerpoint/2010/main" val="1375323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xit" presetSubtype="0" fill="hold" grpId="0" nodeType="withEffect">
                                  <p:stCondLst>
                                    <p:cond delay="0"/>
                                  </p:stCondLst>
                                  <p:childTnLst>
                                    <p:animEffect transition="out" filter="fade">
                                      <p:cBhvr>
                                        <p:cTn id="18" dur="500"/>
                                        <p:tgtEl>
                                          <p:spTgt spid="13"/>
                                        </p:tgtEl>
                                      </p:cBhvr>
                                    </p:animEffect>
                                    <p:set>
                                      <p:cBhvr>
                                        <p:cTn id="19" dur="1" fill="hold">
                                          <p:stCondLst>
                                            <p:cond delay="499"/>
                                          </p:stCondLst>
                                        </p:cTn>
                                        <p:tgtEl>
                                          <p:spTgt spid="13"/>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6" grpId="0" animBg="1"/>
      <p:bldP spid="6" grpId="1" animBg="1"/>
      <p:bldP spid="7" grpId="0" animBg="1"/>
    </p:bldLst>
  </p:timing>
</p:sld>
</file>

<file path=ppt/theme/theme1.xml><?xml version="1.0" encoding="utf-8"?>
<a:theme xmlns:a="http://schemas.openxmlformats.org/drawingml/2006/main" name="Copilot Developer Camp 16:9 Template Dark">
  <a:themeElements>
    <a:clrScheme name="Custom 2">
      <a:dk1>
        <a:srgbClr val="000000"/>
      </a:dk1>
      <a:lt1>
        <a:srgbClr val="FFFFFF"/>
      </a:lt1>
      <a:dk2>
        <a:srgbClr val="000000"/>
      </a:dk2>
      <a:lt2>
        <a:srgbClr val="FFFFFF"/>
      </a:lt2>
      <a:accent1>
        <a:srgbClr val="C382FA"/>
      </a:accent1>
      <a:accent2>
        <a:srgbClr val="AD53E4"/>
      </a:accent2>
      <a:accent3>
        <a:srgbClr val="F35F86"/>
      </a:accent3>
      <a:accent4>
        <a:srgbClr val="FA9563"/>
      </a:accent4>
      <a:accent5>
        <a:srgbClr val="53B470"/>
      </a:accent5>
      <a:accent6>
        <a:srgbClr val="29B3F7"/>
      </a:accent6>
      <a:hlink>
        <a:srgbClr val="C382FA"/>
      </a:hlink>
      <a:folHlink>
        <a:srgbClr val="AD53E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70B4A9AD-6DC0-4552-8771-F55137647088}" vid="{BC005AFD-40E9-4D76-A459-B3744358F7C7}"/>
    </a:ext>
  </a:extLst>
</a:theme>
</file>

<file path=ppt/theme/theme2.xml><?xml version="1.0" encoding="utf-8"?>
<a:theme xmlns:a="http://schemas.openxmlformats.org/drawingml/2006/main" name="Geek Ready 2024">
  <a:themeElements>
    <a:clrScheme name="Geek Ready 2024">
      <a:dk1>
        <a:srgbClr val="000000"/>
      </a:dk1>
      <a:lt1>
        <a:srgbClr val="FFFFFF"/>
      </a:lt1>
      <a:dk2>
        <a:srgbClr val="011B40"/>
      </a:dk2>
      <a:lt2>
        <a:srgbClr val="FFFFFF"/>
      </a:lt2>
      <a:accent1>
        <a:srgbClr val="11A5F7"/>
      </a:accent1>
      <a:accent2>
        <a:srgbClr val="F83880"/>
      </a:accent2>
      <a:accent3>
        <a:srgbClr val="74D601"/>
      </a:accent3>
      <a:accent4>
        <a:srgbClr val="FFB521"/>
      </a:accent4>
      <a:accent5>
        <a:srgbClr val="FD6406"/>
      </a:accent5>
      <a:accent6>
        <a:srgbClr val="B7BFC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3" id="{A27CBA14-79C9-4147-B54D-D1CDFA6A7ECC}" vid="{FA88690D-C47D-D141-9748-5076AC231E5D}"/>
    </a:ext>
  </a:extLst>
</a:theme>
</file>

<file path=ppt/theme/theme3.xml><?xml version="1.0" encoding="utf-8"?>
<a:theme xmlns:a="http://schemas.openxmlformats.org/drawingml/2006/main" name="Microsoft AI Tour 16:9 Template Dark">
  <a:themeElements>
    <a:clrScheme name="Custom 197">
      <a:dk1>
        <a:srgbClr val="091F2C"/>
      </a:dk1>
      <a:lt1>
        <a:srgbClr val="FFFFFF"/>
      </a:lt1>
      <a:dk2>
        <a:srgbClr val="091F2C"/>
      </a:dk2>
      <a:lt2>
        <a:srgbClr val="E8E6DF"/>
      </a:lt2>
      <a:accent1>
        <a:srgbClr val="C5B4E3"/>
      </a:accent1>
      <a:accent2>
        <a:srgbClr val="0078D4"/>
      </a:accent2>
      <a:accent3>
        <a:srgbClr val="8DE971"/>
      </a:accent3>
      <a:accent4>
        <a:srgbClr val="D7D2CB"/>
      </a:accent4>
      <a:accent5>
        <a:srgbClr val="8661C5"/>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837E6454-BB5A-485A-B15D-3D489AC26F93}"/>
    </a:ext>
  </a:extLst>
</a:theme>
</file>

<file path=ppt/theme/theme4.xml><?xml version="1.0" encoding="utf-8"?>
<a:theme xmlns:a="http://schemas.openxmlformats.org/drawingml/2006/main" name="Microsoft Build 16:9 Template Dark">
  <a:themeElements>
    <a:clrScheme name="Custom 18">
      <a:dk1>
        <a:srgbClr val="091F2C"/>
      </a:dk1>
      <a:lt1>
        <a:srgbClr val="FFFFFF"/>
      </a:lt1>
      <a:dk2>
        <a:srgbClr val="091F2C"/>
      </a:dk2>
      <a:lt2>
        <a:srgbClr val="E8E6DF"/>
      </a:lt2>
      <a:accent1>
        <a:srgbClr val="D59ED7"/>
      </a:accent1>
      <a:accent2>
        <a:srgbClr val="0078D4"/>
      </a:accent2>
      <a:accent3>
        <a:srgbClr val="FFB900"/>
      </a:accent3>
      <a:accent4>
        <a:srgbClr val="D7D2CB"/>
      </a:accent4>
      <a:accent5>
        <a:srgbClr val="FF5C39"/>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5_16-9 Event-template" id="{C2469FDB-82FA-4F2B-9769-C862A0A29573}" vid="{BAEEBADA-AA8C-4424-A9AC-AB189F0E2C04}"/>
    </a:ext>
  </a:extLst>
</a:theme>
</file>

<file path=ppt/theme/theme5.xml><?xml version="1.0" encoding="utf-8"?>
<a:theme xmlns:a="http://schemas.openxmlformats.org/drawingml/2006/main" name="1_MS_Build_White Template">
  <a:themeElements>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Build_2021_Template_v02.potx" id="{C557059C-A6A0-43DD-966A-9158B884E51B}" vid="{4791E716-4318-4E6E-9C11-3FA7798110AB}"/>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791960B78BB6546956448B9883FC68B" ma:contentTypeVersion="18" ma:contentTypeDescription="Create a new document." ma:contentTypeScope="" ma:versionID="e8dce521ce187e89713ee284c576120f">
  <xsd:schema xmlns:xsd="http://www.w3.org/2001/XMLSchema" xmlns:xs="http://www.w3.org/2001/XMLSchema" xmlns:p="http://schemas.microsoft.com/office/2006/metadata/properties" xmlns:ns1="http://schemas.microsoft.com/sharepoint/v3" xmlns:ns2="9234c5e2-589e-4687-a098-5c92d6cd93d0" xmlns:ns3="c317b3b7-5ab7-4b4f-b00d-fe301c6647c6" targetNamespace="http://schemas.microsoft.com/office/2006/metadata/properties" ma:root="true" ma:fieldsID="c557710dfde20caf816af29f9eb7acf1" ns1:_="" ns2:_="" ns3:_="">
    <xsd:import namespace="http://schemas.microsoft.com/sharepoint/v3"/>
    <xsd:import namespace="9234c5e2-589e-4687-a098-5c92d6cd93d0"/>
    <xsd:import namespace="c317b3b7-5ab7-4b4f-b00d-fe301c6647c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BillingMetadata"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234c5e2-589e-4687-a098-5c92d6cd93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3" nillable="true" ma:displayName="Extracted Text" ma:internalName="MediaServiceOCR" ma:readOnly="true">
      <xsd:simpleType>
        <xsd:restriction base="dms:Note">
          <xsd:maxLength value="255"/>
        </xsd:restriction>
      </xsd:simpleType>
    </xsd:element>
    <xsd:element name="MediaServiceBillingMetadata" ma:index="24" nillable="true" ma:displayName="MediaServiceBillingMetadata" ma:hidden="true" ma:internalName="MediaServiceBillingMetadata" ma:readOnly="true">
      <xsd:simpleType>
        <xsd:restriction base="dms:Note"/>
      </xsd:simpleType>
    </xsd:element>
    <xsd:element name="MediaServiceLocation" ma:index="25"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317b3b7-5ab7-4b4f-b00d-fe301c6647c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09459323-0166-4dcc-9763-639139dda53e}" ma:internalName="TaxCatchAll" ma:showField="CatchAllData" ma:web="c317b3b7-5ab7-4b4f-b00d-fe301c6647c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9234c5e2-589e-4687-a098-5c92d6cd93d0">
      <Terms xmlns="http://schemas.microsoft.com/office/infopath/2007/PartnerControls"/>
    </lcf76f155ced4ddcb4097134ff3c332f>
    <_ip_UnifiedCompliancePolicyProperties xmlns="http://schemas.microsoft.com/sharepoint/v3" xsi:nil="true"/>
    <TaxCatchAll xmlns="c317b3b7-5ab7-4b4f-b00d-fe301c6647c6" xsi:nil="true"/>
  </documentManagement>
</p:properties>
</file>

<file path=customXml/itemProps1.xml><?xml version="1.0" encoding="utf-8"?>
<ds:datastoreItem xmlns:ds="http://schemas.openxmlformats.org/officeDocument/2006/customXml" ds:itemID="{6938FF1C-31A8-4E56-8DBF-6A4B46B9E5C4}">
  <ds:schemaRefs>
    <ds:schemaRef ds:uri="http://schemas.microsoft.com/sharepoint/v3/contenttype/forms"/>
  </ds:schemaRefs>
</ds:datastoreItem>
</file>

<file path=customXml/itemProps2.xml><?xml version="1.0" encoding="utf-8"?>
<ds:datastoreItem xmlns:ds="http://schemas.openxmlformats.org/officeDocument/2006/customXml" ds:itemID="{FA224D78-08F8-449F-B5F1-159C2F2C98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234c5e2-589e-4687-a098-5c92d6cd93d0"/>
    <ds:schemaRef ds:uri="c317b3b7-5ab7-4b4f-b00d-fe301c6647c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5F48049-3FBF-4A87-8DB5-2169279C87D3}">
  <ds:schemaRefs>
    <ds:schemaRef ds:uri="http://purl.org/dc/elements/1.1/"/>
    <ds:schemaRef ds:uri="http://schemas.microsoft.com/sharepoint/v3"/>
    <ds:schemaRef ds:uri="http://schemas.microsoft.com/office/2006/documentManagement/types"/>
    <ds:schemaRef ds:uri="http://purl.org/dc/dcmitype/"/>
    <ds:schemaRef ds:uri="http://www.w3.org/XML/1998/namespace"/>
    <ds:schemaRef ds:uri="http://purl.org/dc/terms/"/>
    <ds:schemaRef ds:uri="http://schemas.microsoft.com/office/infopath/2007/PartnerControls"/>
    <ds:schemaRef ds:uri="http://schemas.microsoft.com/office/2006/metadata/properties"/>
    <ds:schemaRef ds:uri="http://schemas.openxmlformats.org/package/2006/metadata/core-properties"/>
    <ds:schemaRef ds:uri="c317b3b7-5ab7-4b4f-b00d-fe301c6647c6"/>
    <ds:schemaRef ds:uri="9234c5e2-589e-4687-a098-5c92d6cd93d0"/>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Copilot Developer Camp Speaker Slide Template</Template>
  <TotalTime>15317</TotalTime>
  <Words>2757</Words>
  <Application>Microsoft Macintosh PowerPoint</Application>
  <PresentationFormat>Widescreen</PresentationFormat>
  <Paragraphs>291</Paragraphs>
  <Slides>21</Slides>
  <Notes>20</Notes>
  <HiddenSlides>0</HiddenSlides>
  <MMClips>0</MMClips>
  <ScaleCrop>false</ScaleCrop>
  <HeadingPairs>
    <vt:vector size="6" baseType="variant">
      <vt:variant>
        <vt:lpstr>Fonts Used</vt:lpstr>
      </vt:variant>
      <vt:variant>
        <vt:i4>16</vt:i4>
      </vt:variant>
      <vt:variant>
        <vt:lpstr>Theme</vt:lpstr>
      </vt:variant>
      <vt:variant>
        <vt:i4>5</vt:i4>
      </vt:variant>
      <vt:variant>
        <vt:lpstr>Slide Titles</vt:lpstr>
      </vt:variant>
      <vt:variant>
        <vt:i4>21</vt:i4>
      </vt:variant>
    </vt:vector>
  </HeadingPairs>
  <TitlesOfParts>
    <vt:vector size="42" baseType="lpstr">
      <vt:lpstr>-apple-system</vt:lpstr>
      <vt:lpstr>Aptos</vt:lpstr>
      <vt:lpstr>Arial</vt:lpstr>
      <vt:lpstr>Calibri</vt:lpstr>
      <vt:lpstr>Consolas</vt:lpstr>
      <vt:lpstr>Courier New</vt:lpstr>
      <vt:lpstr>Open Sans ExtraBold</vt:lpstr>
      <vt:lpstr>Segoe Sans Display Semibold</vt:lpstr>
      <vt:lpstr>Segoe UI</vt:lpstr>
      <vt:lpstr>Segoe UI Semibold</vt:lpstr>
      <vt:lpstr>Segoe UI Semibold (Headings)</vt:lpstr>
      <vt:lpstr>Segoe UI Semilight</vt:lpstr>
      <vt:lpstr>Segoe UI Variable Bold Small</vt:lpstr>
      <vt:lpstr>Segoe UI Variable Display Semibold</vt:lpstr>
      <vt:lpstr>Segoe UI Variable Display Semilight</vt:lpstr>
      <vt:lpstr>Wingdings</vt:lpstr>
      <vt:lpstr>Copilot Developer Camp 16:9 Template Dark</vt:lpstr>
      <vt:lpstr>Geek Ready 2024</vt:lpstr>
      <vt:lpstr>Microsoft AI Tour 16:9 Template Dark</vt:lpstr>
      <vt:lpstr>Microsoft Build 16:9 Template Dark</vt:lpstr>
      <vt:lpstr>1_MS_Build_White Template</vt:lpstr>
      <vt:lpstr>PowerPoint Presentation</vt:lpstr>
      <vt:lpstr>Building Microsoft 365 Copilot Agents</vt:lpstr>
      <vt:lpstr>PowerPoint Presentation</vt:lpstr>
      <vt:lpstr>PowerPoint Presentation</vt:lpstr>
      <vt:lpstr>PowerPoint Presentation</vt:lpstr>
      <vt:lpstr>Tailor to your organization with Copilot agents</vt:lpstr>
      <vt:lpstr>PowerPoint Presentation</vt:lpstr>
      <vt:lpstr>PowerPoint Presentation</vt:lpstr>
      <vt:lpstr>PowerPoint Presentation</vt:lpstr>
      <vt:lpstr>PowerPoint Presentation</vt:lpstr>
      <vt:lpstr>PowerPoint Presentation</vt:lpstr>
      <vt:lpstr>PowerPoint Presentation</vt:lpstr>
      <vt:lpstr>Build agents on your terms</vt:lpstr>
      <vt:lpstr>Agent  components</vt:lpstr>
      <vt:lpstr>Declarative Agent  components</vt:lpstr>
      <vt:lpstr>Custom Engine Agent  components</vt:lpstr>
      <vt:lpstr>Custom Engine Agent for Teams components</vt:lpstr>
      <vt:lpstr>Agent tooling covered in Copilot Dev Camp labs</vt:lpstr>
      <vt:lpstr>PowerPoint Presentation</vt:lpstr>
      <vt:lpstr>PowerPoint Presentation</vt:lpstr>
      <vt:lpstr>https://aka.ms/CopilotDevCamp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Bob German</dc:creator>
  <cp:lastModifiedBy>Rabia Williams</cp:lastModifiedBy>
  <cp:revision>30</cp:revision>
  <dcterms:created xsi:type="dcterms:W3CDTF">2024-09-25T14:48:52Z</dcterms:created>
  <dcterms:modified xsi:type="dcterms:W3CDTF">2025-07-14T00:15:59Z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0x0101005791960B78BB6546956448B9883FC68B</vt:lpwstr>
  </property>
  <property fmtid="{D5CDD505-2E9C-101B-9397-08002B2CF9AE}" pid="3" name="MediaServiceImageTags">
    <vt:lpwstr/>
  </property>
  <property fmtid="{D5CDD505-2E9C-101B-9397-08002B2CF9AE}" pid="4" name="MSIP_Label_defa4170-0d19-0005-0004-bc88714345d2_Enabled">
    <vt:lpwstr>true</vt:lpwstr>
  </property>
  <property fmtid="{D5CDD505-2E9C-101B-9397-08002B2CF9AE}" pid="5" name="MSIP_Label_defa4170-0d19-0005-0004-bc88714345d2_SetDate">
    <vt:lpwstr>2025-07-14T00:15:59Z</vt:lpwstr>
  </property>
  <property fmtid="{D5CDD505-2E9C-101B-9397-08002B2CF9AE}" pid="6" name="MSIP_Label_defa4170-0d19-0005-0004-bc88714345d2_Method">
    <vt:lpwstr>Standard</vt:lpwstr>
  </property>
  <property fmtid="{D5CDD505-2E9C-101B-9397-08002B2CF9AE}" pid="7" name="MSIP_Label_defa4170-0d19-0005-0004-bc88714345d2_Name">
    <vt:lpwstr>defa4170-0d19-0005-0004-bc88714345d2</vt:lpwstr>
  </property>
  <property fmtid="{D5CDD505-2E9C-101B-9397-08002B2CF9AE}" pid="8" name="MSIP_Label_defa4170-0d19-0005-0004-bc88714345d2_SiteId">
    <vt:lpwstr>b73da170-d79e-448c-843b-930e423f74d1</vt:lpwstr>
  </property>
  <property fmtid="{D5CDD505-2E9C-101B-9397-08002B2CF9AE}" pid="9" name="MSIP_Label_defa4170-0d19-0005-0004-bc88714345d2_ActionId">
    <vt:lpwstr>df48de5b-3ed2-4b1c-909c-ed026bbcfca1</vt:lpwstr>
  </property>
  <property fmtid="{D5CDD505-2E9C-101B-9397-08002B2CF9AE}" pid="10" name="MSIP_Label_defa4170-0d19-0005-0004-bc88714345d2_ContentBits">
    <vt:lpwstr>0</vt:lpwstr>
  </property>
  <property fmtid="{D5CDD505-2E9C-101B-9397-08002B2CF9AE}" pid="11" name="MSIP_Label_defa4170-0d19-0005-0004-bc88714345d2_Tag">
    <vt:lpwstr>50, 3, 0, 1</vt:lpwstr>
  </property>
</Properties>
</file>